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61.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56.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5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709" r:id="rId5"/>
    <p:sldMasterId id="2147483710" r:id="rId6"/>
    <p:sldMasterId id="2147483711" r:id="rId7"/>
  </p:sldMasterIdLst>
  <p:notesMasterIdLst>
    <p:notesMasterId r:id="rId8"/>
  </p:notesMasterIdLst>
  <p:sldIdLst>
    <p:sldId id="256" r:id="rId9"/>
    <p:sldId id="257" r:id="rId10"/>
    <p:sldId id="258" r:id="rId11"/>
    <p:sldId id="259" r:id="rId12"/>
    <p:sldId id="260" r:id="rId13"/>
    <p:sldId id="261" r:id="rId14"/>
    <p:sldId id="262" r:id="rId15"/>
    <p:sldId id="263" r:id="rId16"/>
    <p:sldId id="264" r:id="rId17"/>
    <p:sldId id="265" r:id="rId18"/>
    <p:sldId id="266" r:id="rId19"/>
    <p:sldId id="267" r:id="rId20"/>
    <p:sldId id="268" r:id="rId21"/>
    <p:sldId id="269" r:id="rId22"/>
    <p:sldId id="270" r:id="rId23"/>
    <p:sldId id="271" r:id="rId24"/>
    <p:sldId id="272" r:id="rId25"/>
    <p:sldId id="273" r:id="rId26"/>
    <p:sldId id="274" r:id="rId27"/>
    <p:sldId id="275" r:id="rId28"/>
    <p:sldId id="276" r:id="rId29"/>
    <p:sldId id="277" r:id="rId30"/>
    <p:sldId id="278" r:id="rId31"/>
    <p:sldId id="279" r:id="rId32"/>
    <p:sldId id="280" r:id="rId33"/>
  </p:sldIdLst>
  <p:sldSz cy="5143500" cx="9144000"/>
  <p:notesSz cx="6858000" cy="9144000"/>
  <p:embeddedFontLst>
    <p:embeddedFont>
      <p:font typeface="Open Sans SemiBold"/>
      <p:regular r:id="rId34"/>
      <p:bold r:id="rId35"/>
      <p:italic r:id="rId36"/>
      <p:boldItalic r:id="rId37"/>
    </p:embeddedFont>
    <p:embeddedFont>
      <p:font typeface="Open Sans ExtraBold"/>
      <p:bold r:id="rId38"/>
      <p:boldItalic r:id="rId39"/>
    </p:embeddedFont>
    <p:embeddedFont>
      <p:font typeface="Open Sans Medium"/>
      <p:regular r:id="rId40"/>
      <p:bold r:id="rId41"/>
      <p:italic r:id="rId42"/>
      <p:boldItalic r:id="rId43"/>
    </p:embeddedFont>
    <p:embeddedFont>
      <p:font typeface="Open Sans"/>
      <p:regular r:id="rId44"/>
      <p:bold r:id="rId45"/>
      <p:italic r:id="rId46"/>
      <p:boldItalic r:id="rId4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170">
          <p15:clr>
            <a:srgbClr val="9AA0A6"/>
          </p15:clr>
        </p15:guide>
        <p15:guide id="2" orient="horz" pos="1993">
          <p15:clr>
            <a:srgbClr val="9AA0A6"/>
          </p15:clr>
        </p15:guide>
        <p15:guide id="3" orient="horz" pos="2816">
          <p15:clr>
            <a:srgbClr val="9AA0A6"/>
          </p15:clr>
        </p15:guide>
        <p15:guide id="4" orient="horz" pos="2816">
          <p15:clr>
            <a:srgbClr val="9AA0A6"/>
          </p15:clr>
        </p15:guide>
        <p15:guide id="5" orient="horz" pos="1587">
          <p15:clr>
            <a:srgbClr val="9AA0A6"/>
          </p15:clr>
        </p15:guide>
        <p15:guide id="6" orient="horz" pos="2880">
          <p15:clr>
            <a:srgbClr val="9AA0A6"/>
          </p15:clr>
        </p15:guide>
        <p15:guide id="7" orient="horz" pos="891">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1ED12CFE-36D5-4616-BDD4-A3E75EE1FA18}">
  <a:tblStyle styleId="{1ED12CFE-36D5-4616-BDD4-A3E75EE1FA18}"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170" orient="horz"/>
        <p:guide pos="1993" orient="horz"/>
        <p:guide pos="2816" orient="horz"/>
        <p:guide pos="2816" orient="horz"/>
        <p:guide pos="1587" orient="horz"/>
        <p:guide pos="2880" orient="horz"/>
        <p:guide pos="891" orient="horz"/>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OpenSansMedium-regular.fntdata"/><Relationship Id="rId20" Type="http://schemas.openxmlformats.org/officeDocument/2006/relationships/slide" Target="slides/slide12.xml"/><Relationship Id="rId42" Type="http://schemas.openxmlformats.org/officeDocument/2006/relationships/font" Target="fonts/OpenSansMedium-italic.fntdata"/><Relationship Id="rId41" Type="http://schemas.openxmlformats.org/officeDocument/2006/relationships/font" Target="fonts/OpenSansMedium-bold.fntdata"/><Relationship Id="rId22" Type="http://schemas.openxmlformats.org/officeDocument/2006/relationships/slide" Target="slides/slide14.xml"/><Relationship Id="rId44" Type="http://schemas.openxmlformats.org/officeDocument/2006/relationships/font" Target="fonts/OpenSans-regular.fntdata"/><Relationship Id="rId21" Type="http://schemas.openxmlformats.org/officeDocument/2006/relationships/slide" Target="slides/slide13.xml"/><Relationship Id="rId43" Type="http://schemas.openxmlformats.org/officeDocument/2006/relationships/font" Target="fonts/OpenSansMedium-boldItalic.fntdata"/><Relationship Id="rId24" Type="http://schemas.openxmlformats.org/officeDocument/2006/relationships/slide" Target="slides/slide16.xml"/><Relationship Id="rId46" Type="http://schemas.openxmlformats.org/officeDocument/2006/relationships/font" Target="fonts/OpenSans-italic.fntdata"/><Relationship Id="rId23" Type="http://schemas.openxmlformats.org/officeDocument/2006/relationships/slide" Target="slides/slide15.xml"/><Relationship Id="rId45" Type="http://schemas.openxmlformats.org/officeDocument/2006/relationships/font" Target="fonts/OpenSans-bold.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1.xml"/><Relationship Id="rId26" Type="http://schemas.openxmlformats.org/officeDocument/2006/relationships/slide" Target="slides/slide18.xml"/><Relationship Id="rId25" Type="http://schemas.openxmlformats.org/officeDocument/2006/relationships/slide" Target="slides/slide17.xml"/><Relationship Id="rId47" Type="http://schemas.openxmlformats.org/officeDocument/2006/relationships/font" Target="fonts/OpenSans-boldItalic.fntdata"/><Relationship Id="rId28" Type="http://schemas.openxmlformats.org/officeDocument/2006/relationships/slide" Target="slides/slide20.xml"/><Relationship Id="rId27" Type="http://schemas.openxmlformats.org/officeDocument/2006/relationships/slide" Target="slides/slide19.xml"/><Relationship Id="rId5" Type="http://schemas.openxmlformats.org/officeDocument/2006/relationships/slideMaster" Target="slideMasters/slideMaster1.xml"/><Relationship Id="rId6" Type="http://schemas.openxmlformats.org/officeDocument/2006/relationships/slideMaster" Target="slideMasters/slideMaster2.xml"/><Relationship Id="rId29" Type="http://schemas.openxmlformats.org/officeDocument/2006/relationships/slide" Target="slides/slide21.xml"/><Relationship Id="rId7" Type="http://schemas.openxmlformats.org/officeDocument/2006/relationships/slideMaster" Target="slideMasters/slideMaster3.xml"/><Relationship Id="rId8" Type="http://schemas.openxmlformats.org/officeDocument/2006/relationships/notesMaster" Target="notesMasters/notesMaster1.xml"/><Relationship Id="rId31" Type="http://schemas.openxmlformats.org/officeDocument/2006/relationships/slide" Target="slides/slide23.xml"/><Relationship Id="rId30" Type="http://schemas.openxmlformats.org/officeDocument/2006/relationships/slide" Target="slides/slide22.xml"/><Relationship Id="rId11" Type="http://schemas.openxmlformats.org/officeDocument/2006/relationships/slide" Target="slides/slide3.xml"/><Relationship Id="rId33" Type="http://schemas.openxmlformats.org/officeDocument/2006/relationships/slide" Target="slides/slide25.xml"/><Relationship Id="rId10" Type="http://schemas.openxmlformats.org/officeDocument/2006/relationships/slide" Target="slides/slide2.xml"/><Relationship Id="rId32" Type="http://schemas.openxmlformats.org/officeDocument/2006/relationships/slide" Target="slides/slide24.xml"/><Relationship Id="rId13" Type="http://schemas.openxmlformats.org/officeDocument/2006/relationships/slide" Target="slides/slide5.xml"/><Relationship Id="rId35" Type="http://schemas.openxmlformats.org/officeDocument/2006/relationships/font" Target="fonts/OpenSansSemiBold-bold.fntdata"/><Relationship Id="rId12" Type="http://schemas.openxmlformats.org/officeDocument/2006/relationships/slide" Target="slides/slide4.xml"/><Relationship Id="rId34" Type="http://schemas.openxmlformats.org/officeDocument/2006/relationships/font" Target="fonts/OpenSansSemiBold-regular.fntdata"/><Relationship Id="rId15" Type="http://schemas.openxmlformats.org/officeDocument/2006/relationships/slide" Target="slides/slide7.xml"/><Relationship Id="rId37" Type="http://schemas.openxmlformats.org/officeDocument/2006/relationships/font" Target="fonts/OpenSansSemiBold-boldItalic.fntdata"/><Relationship Id="rId14" Type="http://schemas.openxmlformats.org/officeDocument/2006/relationships/slide" Target="slides/slide6.xml"/><Relationship Id="rId36" Type="http://schemas.openxmlformats.org/officeDocument/2006/relationships/font" Target="fonts/OpenSansSemiBold-italic.fntdata"/><Relationship Id="rId17" Type="http://schemas.openxmlformats.org/officeDocument/2006/relationships/slide" Target="slides/slide9.xml"/><Relationship Id="rId39" Type="http://schemas.openxmlformats.org/officeDocument/2006/relationships/font" Target="fonts/OpenSansExtraBold-boldItalic.fntdata"/><Relationship Id="rId16" Type="http://schemas.openxmlformats.org/officeDocument/2006/relationships/slide" Target="slides/slide8.xml"/><Relationship Id="rId38" Type="http://schemas.openxmlformats.org/officeDocument/2006/relationships/font" Target="fonts/OpenSansExtraBold-bold.fntdata"/><Relationship Id="rId19" Type="http://schemas.openxmlformats.org/officeDocument/2006/relationships/slide" Target="slides/slide11.xml"/><Relationship Id="rId18"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0" name="Shape 370"/>
        <p:cNvGrpSpPr/>
        <p:nvPr/>
      </p:nvGrpSpPr>
      <p:grpSpPr>
        <a:xfrm>
          <a:off x="0" y="0"/>
          <a:ext cx="0" cy="0"/>
          <a:chOff x="0" y="0"/>
          <a:chExt cx="0" cy="0"/>
        </a:xfrm>
      </p:grpSpPr>
      <p:sp>
        <p:nvSpPr>
          <p:cNvPr id="371" name="Google Shape;371;gaf7fb7d873_2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2" name="Google Shape;372;gaf7fb7d873_2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0" name="Shape 500"/>
        <p:cNvGrpSpPr/>
        <p:nvPr/>
      </p:nvGrpSpPr>
      <p:grpSpPr>
        <a:xfrm>
          <a:off x="0" y="0"/>
          <a:ext cx="0" cy="0"/>
          <a:chOff x="0" y="0"/>
          <a:chExt cx="0" cy="0"/>
        </a:xfrm>
      </p:grpSpPr>
      <p:sp>
        <p:nvSpPr>
          <p:cNvPr id="501" name="Google Shape;501;g133d88ba478_0_2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2" name="Google Shape;502;g133d88ba478_0_2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30000"/>
              </a:lnSpc>
              <a:spcBef>
                <a:spcPts val="400"/>
              </a:spcBef>
              <a:spcAft>
                <a:spcPts val="0"/>
              </a:spcAft>
              <a:buClr>
                <a:srgbClr val="27251F"/>
              </a:buClr>
              <a:buSzPts val="1100"/>
              <a:buFont typeface="Arial"/>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9" name="Shape 509"/>
        <p:cNvGrpSpPr/>
        <p:nvPr/>
      </p:nvGrpSpPr>
      <p:grpSpPr>
        <a:xfrm>
          <a:off x="0" y="0"/>
          <a:ext cx="0" cy="0"/>
          <a:chOff x="0" y="0"/>
          <a:chExt cx="0" cy="0"/>
        </a:xfrm>
      </p:grpSpPr>
      <p:sp>
        <p:nvSpPr>
          <p:cNvPr id="510" name="Google Shape;510;g133d88ba478_0_2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1" name="Google Shape;511;g133d88ba478_0_2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30000"/>
              </a:lnSpc>
              <a:spcBef>
                <a:spcPts val="400"/>
              </a:spcBef>
              <a:spcAft>
                <a:spcPts val="0"/>
              </a:spcAft>
              <a:buClr>
                <a:srgbClr val="27251F"/>
              </a:buClr>
              <a:buSzPts val="1100"/>
              <a:buFont typeface="Arial"/>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9" name="Shape 519"/>
        <p:cNvGrpSpPr/>
        <p:nvPr/>
      </p:nvGrpSpPr>
      <p:grpSpPr>
        <a:xfrm>
          <a:off x="0" y="0"/>
          <a:ext cx="0" cy="0"/>
          <a:chOff x="0" y="0"/>
          <a:chExt cx="0" cy="0"/>
        </a:xfrm>
      </p:grpSpPr>
      <p:sp>
        <p:nvSpPr>
          <p:cNvPr id="520" name="Google Shape;520;g106d636c295_2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1" name="Google Shape;521;g106d636c295_2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9" name="Shape 889"/>
        <p:cNvGrpSpPr/>
        <p:nvPr/>
      </p:nvGrpSpPr>
      <p:grpSpPr>
        <a:xfrm>
          <a:off x="0" y="0"/>
          <a:ext cx="0" cy="0"/>
          <a:chOff x="0" y="0"/>
          <a:chExt cx="0" cy="0"/>
        </a:xfrm>
      </p:grpSpPr>
      <p:sp>
        <p:nvSpPr>
          <p:cNvPr id="890" name="Google Shape;890;g119e5237e41_0_7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91" name="Google Shape;891;g119e5237e41_0_7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4" name="Shape 924"/>
        <p:cNvGrpSpPr/>
        <p:nvPr/>
      </p:nvGrpSpPr>
      <p:grpSpPr>
        <a:xfrm>
          <a:off x="0" y="0"/>
          <a:ext cx="0" cy="0"/>
          <a:chOff x="0" y="0"/>
          <a:chExt cx="0" cy="0"/>
        </a:xfrm>
      </p:grpSpPr>
      <p:sp>
        <p:nvSpPr>
          <p:cNvPr id="925" name="Google Shape;925;g119e5237e41_0_9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26" name="Google Shape;926;g119e5237e41_0_9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9" name="Shape 959"/>
        <p:cNvGrpSpPr/>
        <p:nvPr/>
      </p:nvGrpSpPr>
      <p:grpSpPr>
        <a:xfrm>
          <a:off x="0" y="0"/>
          <a:ext cx="0" cy="0"/>
          <a:chOff x="0" y="0"/>
          <a:chExt cx="0" cy="0"/>
        </a:xfrm>
      </p:grpSpPr>
      <p:sp>
        <p:nvSpPr>
          <p:cNvPr id="960" name="Google Shape;960;g119e5237e41_0_10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61" name="Google Shape;961;g119e5237e41_0_10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5" name="Shape 995"/>
        <p:cNvGrpSpPr/>
        <p:nvPr/>
      </p:nvGrpSpPr>
      <p:grpSpPr>
        <a:xfrm>
          <a:off x="0" y="0"/>
          <a:ext cx="0" cy="0"/>
          <a:chOff x="0" y="0"/>
          <a:chExt cx="0" cy="0"/>
        </a:xfrm>
      </p:grpSpPr>
      <p:sp>
        <p:nvSpPr>
          <p:cNvPr id="996" name="Google Shape;996;g119e5237e41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97" name="Google Shape;997;g119e5237e41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2" name="Shape 1032"/>
        <p:cNvGrpSpPr/>
        <p:nvPr/>
      </p:nvGrpSpPr>
      <p:grpSpPr>
        <a:xfrm>
          <a:off x="0" y="0"/>
          <a:ext cx="0" cy="0"/>
          <a:chOff x="0" y="0"/>
          <a:chExt cx="0" cy="0"/>
        </a:xfrm>
      </p:grpSpPr>
      <p:sp>
        <p:nvSpPr>
          <p:cNvPr id="1033" name="Google Shape;1033;g119e5237e41_0_14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34" name="Google Shape;1034;g119e5237e41_0_14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8" name="Shape 1068"/>
        <p:cNvGrpSpPr/>
        <p:nvPr/>
      </p:nvGrpSpPr>
      <p:grpSpPr>
        <a:xfrm>
          <a:off x="0" y="0"/>
          <a:ext cx="0" cy="0"/>
          <a:chOff x="0" y="0"/>
          <a:chExt cx="0" cy="0"/>
        </a:xfrm>
      </p:grpSpPr>
      <p:sp>
        <p:nvSpPr>
          <p:cNvPr id="1069" name="Google Shape;1069;g119e5237e41_0_16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70" name="Google Shape;1070;g119e5237e41_0_16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2" name="Shape 1102"/>
        <p:cNvGrpSpPr/>
        <p:nvPr/>
      </p:nvGrpSpPr>
      <p:grpSpPr>
        <a:xfrm>
          <a:off x="0" y="0"/>
          <a:ext cx="0" cy="0"/>
          <a:chOff x="0" y="0"/>
          <a:chExt cx="0" cy="0"/>
        </a:xfrm>
      </p:grpSpPr>
      <p:sp>
        <p:nvSpPr>
          <p:cNvPr id="1103" name="Google Shape;1103;g119e5237e41_0_18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04" name="Google Shape;1104;g119e5237e41_0_18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6" name="Shape 376"/>
        <p:cNvGrpSpPr/>
        <p:nvPr/>
      </p:nvGrpSpPr>
      <p:grpSpPr>
        <a:xfrm>
          <a:off x="0" y="0"/>
          <a:ext cx="0" cy="0"/>
          <a:chOff x="0" y="0"/>
          <a:chExt cx="0" cy="0"/>
        </a:xfrm>
      </p:grpSpPr>
      <p:sp>
        <p:nvSpPr>
          <p:cNvPr id="377" name="Google Shape;377;g133d88ba478_0_16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78" name="Google Shape;378;g133d88ba478_0_16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6" name="Shape 1136"/>
        <p:cNvGrpSpPr/>
        <p:nvPr/>
      </p:nvGrpSpPr>
      <p:grpSpPr>
        <a:xfrm>
          <a:off x="0" y="0"/>
          <a:ext cx="0" cy="0"/>
          <a:chOff x="0" y="0"/>
          <a:chExt cx="0" cy="0"/>
        </a:xfrm>
      </p:grpSpPr>
      <p:sp>
        <p:nvSpPr>
          <p:cNvPr id="1137" name="Google Shape;1137;g119e5237e41_0_20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38" name="Google Shape;1138;g119e5237e41_0_20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1" name="Shape 1171"/>
        <p:cNvGrpSpPr/>
        <p:nvPr/>
      </p:nvGrpSpPr>
      <p:grpSpPr>
        <a:xfrm>
          <a:off x="0" y="0"/>
          <a:ext cx="0" cy="0"/>
          <a:chOff x="0" y="0"/>
          <a:chExt cx="0" cy="0"/>
        </a:xfrm>
      </p:grpSpPr>
      <p:sp>
        <p:nvSpPr>
          <p:cNvPr id="1172" name="Google Shape;1172;g119e5237e41_0_21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73" name="Google Shape;1173;g119e5237e41_0_21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6" name="Shape 1206"/>
        <p:cNvGrpSpPr/>
        <p:nvPr/>
      </p:nvGrpSpPr>
      <p:grpSpPr>
        <a:xfrm>
          <a:off x="0" y="0"/>
          <a:ext cx="0" cy="0"/>
          <a:chOff x="0" y="0"/>
          <a:chExt cx="0" cy="0"/>
        </a:xfrm>
      </p:grpSpPr>
      <p:sp>
        <p:nvSpPr>
          <p:cNvPr id="1207" name="Google Shape;1207;g119e5237e41_0_3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08" name="Google Shape;1208;g119e5237e41_0_3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3" name="Shape 1243"/>
        <p:cNvGrpSpPr/>
        <p:nvPr/>
      </p:nvGrpSpPr>
      <p:grpSpPr>
        <a:xfrm>
          <a:off x="0" y="0"/>
          <a:ext cx="0" cy="0"/>
          <a:chOff x="0" y="0"/>
          <a:chExt cx="0" cy="0"/>
        </a:xfrm>
      </p:grpSpPr>
      <p:sp>
        <p:nvSpPr>
          <p:cNvPr id="1244" name="Google Shape;1244;g119e5237e41_0_23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45" name="Google Shape;1245;g119e5237e41_0_23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7" name="Shape 1277"/>
        <p:cNvGrpSpPr/>
        <p:nvPr/>
      </p:nvGrpSpPr>
      <p:grpSpPr>
        <a:xfrm>
          <a:off x="0" y="0"/>
          <a:ext cx="0" cy="0"/>
          <a:chOff x="0" y="0"/>
          <a:chExt cx="0" cy="0"/>
        </a:xfrm>
      </p:grpSpPr>
      <p:sp>
        <p:nvSpPr>
          <p:cNvPr id="1278" name="Google Shape;1278;g11e01056209_6_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79" name="Google Shape;1279;g11e01056209_6_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1" name="Shape 1311"/>
        <p:cNvGrpSpPr/>
        <p:nvPr/>
      </p:nvGrpSpPr>
      <p:grpSpPr>
        <a:xfrm>
          <a:off x="0" y="0"/>
          <a:ext cx="0" cy="0"/>
          <a:chOff x="0" y="0"/>
          <a:chExt cx="0" cy="0"/>
        </a:xfrm>
      </p:grpSpPr>
      <p:sp>
        <p:nvSpPr>
          <p:cNvPr id="1312" name="Google Shape;1312;g1333a2060ad_0_15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13" name="Google Shape;1313;g1333a2060ad_0_1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14" name="Google Shape;1314;g1333a2060ad_0_157:notes"/>
          <p:cNvSpPr txBox="1"/>
          <p:nvPr>
            <p:ph idx="12" type="sldNum"/>
          </p:nvPr>
        </p:nvSpPr>
        <p:spPr>
          <a:xfrm>
            <a:off x="3884613" y="8685213"/>
            <a:ext cx="2971800" cy="45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7" name="Shape 387"/>
        <p:cNvGrpSpPr/>
        <p:nvPr/>
      </p:nvGrpSpPr>
      <p:grpSpPr>
        <a:xfrm>
          <a:off x="0" y="0"/>
          <a:ext cx="0" cy="0"/>
          <a:chOff x="0" y="0"/>
          <a:chExt cx="0" cy="0"/>
        </a:xfrm>
      </p:grpSpPr>
      <p:sp>
        <p:nvSpPr>
          <p:cNvPr id="388" name="Google Shape;388;g133d88ba478_0_1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9" name="Google Shape;389;g133d88ba478_0_1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1" name="Shape 411"/>
        <p:cNvGrpSpPr/>
        <p:nvPr/>
      </p:nvGrpSpPr>
      <p:grpSpPr>
        <a:xfrm>
          <a:off x="0" y="0"/>
          <a:ext cx="0" cy="0"/>
          <a:chOff x="0" y="0"/>
          <a:chExt cx="0" cy="0"/>
        </a:xfrm>
      </p:grpSpPr>
      <p:sp>
        <p:nvSpPr>
          <p:cNvPr id="412" name="Google Shape;412;g11d42ec53da_23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3" name="Google Shape;413;g11d42ec53da_23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2" name="Shape 432"/>
        <p:cNvGrpSpPr/>
        <p:nvPr/>
      </p:nvGrpSpPr>
      <p:grpSpPr>
        <a:xfrm>
          <a:off x="0" y="0"/>
          <a:ext cx="0" cy="0"/>
          <a:chOff x="0" y="0"/>
          <a:chExt cx="0" cy="0"/>
        </a:xfrm>
      </p:grpSpPr>
      <p:sp>
        <p:nvSpPr>
          <p:cNvPr id="433" name="Google Shape;433;g133d88ba478_0_4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4" name="Google Shape;434;g133d88ba478_0_4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8" name="Shape 448"/>
        <p:cNvGrpSpPr/>
        <p:nvPr/>
      </p:nvGrpSpPr>
      <p:grpSpPr>
        <a:xfrm>
          <a:off x="0" y="0"/>
          <a:ext cx="0" cy="0"/>
          <a:chOff x="0" y="0"/>
          <a:chExt cx="0" cy="0"/>
        </a:xfrm>
      </p:grpSpPr>
      <p:sp>
        <p:nvSpPr>
          <p:cNvPr id="449" name="Google Shape;449;g133d88ba478_0_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0" name="Google Shape;450;g133d88ba478_0_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30000"/>
              </a:lnSpc>
              <a:spcBef>
                <a:spcPts val="400"/>
              </a:spcBef>
              <a:spcAft>
                <a:spcPts val="0"/>
              </a:spcAft>
              <a:buClr>
                <a:srgbClr val="27251F"/>
              </a:buClr>
              <a:buSzPts val="1100"/>
              <a:buFont typeface="Arial"/>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1" name="Shape 461"/>
        <p:cNvGrpSpPr/>
        <p:nvPr/>
      </p:nvGrpSpPr>
      <p:grpSpPr>
        <a:xfrm>
          <a:off x="0" y="0"/>
          <a:ext cx="0" cy="0"/>
          <a:chOff x="0" y="0"/>
          <a:chExt cx="0" cy="0"/>
        </a:xfrm>
      </p:grpSpPr>
      <p:sp>
        <p:nvSpPr>
          <p:cNvPr id="462" name="Google Shape;462;g133d88ba478_0_2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3" name="Google Shape;463;g133d88ba478_0_2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30000"/>
              </a:lnSpc>
              <a:spcBef>
                <a:spcPts val="400"/>
              </a:spcBef>
              <a:spcAft>
                <a:spcPts val="0"/>
              </a:spcAft>
              <a:buClr>
                <a:srgbClr val="27251F"/>
              </a:buClr>
              <a:buSzPts val="1100"/>
              <a:buFont typeface="Arial"/>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7" name="Shape 477"/>
        <p:cNvGrpSpPr/>
        <p:nvPr/>
      </p:nvGrpSpPr>
      <p:grpSpPr>
        <a:xfrm>
          <a:off x="0" y="0"/>
          <a:ext cx="0" cy="0"/>
          <a:chOff x="0" y="0"/>
          <a:chExt cx="0" cy="0"/>
        </a:xfrm>
      </p:grpSpPr>
      <p:sp>
        <p:nvSpPr>
          <p:cNvPr id="478" name="Google Shape;478;g133d88ba478_0_2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9" name="Google Shape;479;g133d88ba478_0_2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30000"/>
              </a:lnSpc>
              <a:spcBef>
                <a:spcPts val="400"/>
              </a:spcBef>
              <a:spcAft>
                <a:spcPts val="0"/>
              </a:spcAft>
              <a:buClr>
                <a:srgbClr val="27251F"/>
              </a:buClr>
              <a:buSzPts val="1100"/>
              <a:buFont typeface="Arial"/>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6" name="Shape 486"/>
        <p:cNvGrpSpPr/>
        <p:nvPr/>
      </p:nvGrpSpPr>
      <p:grpSpPr>
        <a:xfrm>
          <a:off x="0" y="0"/>
          <a:ext cx="0" cy="0"/>
          <a:chOff x="0" y="0"/>
          <a:chExt cx="0" cy="0"/>
        </a:xfrm>
      </p:grpSpPr>
      <p:sp>
        <p:nvSpPr>
          <p:cNvPr id="487" name="Google Shape;487;g133d88ba478_0_2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8" name="Google Shape;488;g133d88ba478_0_2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30000"/>
              </a:lnSpc>
              <a:spcBef>
                <a:spcPts val="400"/>
              </a:spcBef>
              <a:spcAft>
                <a:spcPts val="0"/>
              </a:spcAft>
              <a:buClr>
                <a:srgbClr val="27251F"/>
              </a:buClr>
              <a:buSzPts val="1100"/>
              <a:buFont typeface="Arial"/>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4.png"/><Relationship Id="rId3" Type="http://schemas.openxmlformats.org/officeDocument/2006/relationships/image" Target="../media/image5.png"/><Relationship Id="rId4" Type="http://schemas.openxmlformats.org/officeDocument/2006/relationships/image" Target="../media/image7.png"/><Relationship Id="rId5" Type="http://schemas.openxmlformats.org/officeDocument/2006/relationships/image" Target="../media/image10.png"/><Relationship Id="rId6" Type="http://schemas.openxmlformats.org/officeDocument/2006/relationships/image" Target="../media/image9.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 Id="rId3" Type="http://schemas.openxmlformats.org/officeDocument/2006/relationships/image" Target="../media/image1.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 Id="rId3" Type="http://schemas.openxmlformats.org/officeDocument/2006/relationships/image" Target="../media/image1.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 Id="rId3" Type="http://schemas.openxmlformats.org/officeDocument/2006/relationships/image" Target="../media/image1.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hyperlink" Target="https://drive.google.com/drive/folders/0APPuZQjOcPdMUk9PVA" TargetMode="External"/><Relationship Id="rId3" Type="http://schemas.openxmlformats.org/officeDocument/2006/relationships/image" Target="../media/image15.jpg"/><Relationship Id="rId4" Type="http://schemas.openxmlformats.org/officeDocument/2006/relationships/image" Target="../media/image8.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1.png"/><Relationship Id="rId3" Type="http://schemas.openxmlformats.org/officeDocument/2006/relationships/image" Target="../media/image2.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1.png"/><Relationship Id="rId3" Type="http://schemas.openxmlformats.org/officeDocument/2006/relationships/image" Target="../media/image2.png"/><Relationship Id="rId4" Type="http://schemas.openxmlformats.org/officeDocument/2006/relationships/image" Target="../media/image1.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 Id="rId3" Type="http://schemas.openxmlformats.org/officeDocument/2006/relationships/image" Target="../media/image3.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4.png"/><Relationship Id="rId3" Type="http://schemas.openxmlformats.org/officeDocument/2006/relationships/image" Target="../media/image5.png"/><Relationship Id="rId4" Type="http://schemas.openxmlformats.org/officeDocument/2006/relationships/image" Target="../media/image7.png"/><Relationship Id="rId5" Type="http://schemas.openxmlformats.org/officeDocument/2006/relationships/image" Target="../media/image10.png"/><Relationship Id="rId6" Type="http://schemas.openxmlformats.org/officeDocument/2006/relationships/image" Target="../media/image9.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4.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9.jpg"/><Relationship Id="rId3" Type="http://schemas.openxmlformats.org/officeDocument/2006/relationships/image" Target="../media/image8.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1.jpg"/><Relationship Id="rId3" Type="http://schemas.openxmlformats.org/officeDocument/2006/relationships/image" Target="../media/image8.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2.png"/><Relationship Id="rId3" Type="http://schemas.openxmlformats.org/officeDocument/2006/relationships/image" Target="../media/image2.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7.png"/><Relationship Id="rId3" Type="http://schemas.openxmlformats.org/officeDocument/2006/relationships/image" Target="../media/image5.png"/><Relationship Id="rId4" Type="http://schemas.openxmlformats.org/officeDocument/2006/relationships/image" Target="../media/image7.png"/><Relationship Id="rId5" Type="http://schemas.openxmlformats.org/officeDocument/2006/relationships/image" Target="../media/image10.png"/><Relationship Id="rId6" Type="http://schemas.openxmlformats.org/officeDocument/2006/relationships/image" Target="../media/image9.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96.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80.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5.jpg"/><Relationship Id="rId3" Type="http://schemas.openxmlformats.org/officeDocument/2006/relationships/image" Target="../media/image31.png"/><Relationship Id="rId4" Type="http://schemas.openxmlformats.org/officeDocument/2006/relationships/image" Target="../media/image2.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9.jpg"/><Relationship Id="rId3" Type="http://schemas.openxmlformats.org/officeDocument/2006/relationships/image" Target="../media/image31.png"/><Relationship Id="rId4" Type="http://schemas.openxmlformats.org/officeDocument/2006/relationships/image" Target="../media/image2.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2.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5.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87.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hyperlink" Target="https://drive.google.com/drive/u/0/folders/13ZDzGBjzc4F2udsVDsmdpN1xAyFGHsKq" TargetMode="External"/><Relationship Id="rId3" Type="http://schemas.openxmlformats.org/officeDocument/2006/relationships/image" Target="../media/image15.jpg"/><Relationship Id="rId4" Type="http://schemas.openxmlformats.org/officeDocument/2006/relationships/image" Target="../media/image8.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8.png"/><Relationship Id="rId3" Type="http://schemas.openxmlformats.org/officeDocument/2006/relationships/image" Target="../media/image36.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8.pn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8.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1.png"/><Relationship Id="rId3" Type="http://schemas.openxmlformats.org/officeDocument/2006/relationships/image" Target="../media/image2.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2.jpg"/><Relationship Id="rId3" Type="http://schemas.openxmlformats.org/officeDocument/2006/relationships/image" Target="../media/image8.pn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1.png"/><Relationship Id="rId3" Type="http://schemas.openxmlformats.org/officeDocument/2006/relationships/image" Target="../media/image2.png"/><Relationship Id="rId4" Type="http://schemas.openxmlformats.org/officeDocument/2006/relationships/image" Target="../media/image1.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 Cover 1">
  <p:cSld name="TITLE_1">
    <p:bg>
      <p:bgPr>
        <a:solidFill>
          <a:schemeClr val="lt2"/>
        </a:solidFill>
      </p:bgPr>
    </p:bg>
    <p:spTree>
      <p:nvGrpSpPr>
        <p:cNvPr id="10" name="Shape 10"/>
        <p:cNvGrpSpPr/>
        <p:nvPr/>
      </p:nvGrpSpPr>
      <p:grpSpPr>
        <a:xfrm>
          <a:off x="0" y="0"/>
          <a:ext cx="0" cy="0"/>
          <a:chOff x="0" y="0"/>
          <a:chExt cx="0" cy="0"/>
        </a:xfrm>
      </p:grpSpPr>
      <p:sp>
        <p:nvSpPr>
          <p:cNvPr id="11" name="Google Shape;11;p2"/>
          <p:cNvSpPr txBox="1"/>
          <p:nvPr>
            <p:ph type="ctrTitle"/>
          </p:nvPr>
        </p:nvSpPr>
        <p:spPr>
          <a:xfrm>
            <a:off x="1828800" y="1379025"/>
            <a:ext cx="5486400" cy="1828800"/>
          </a:xfrm>
          <a:prstGeom prst="rect">
            <a:avLst/>
          </a:prstGeom>
          <a:noFill/>
          <a:ln>
            <a:noFill/>
          </a:ln>
        </p:spPr>
        <p:txBody>
          <a:bodyPr anchorCtr="0" anchor="b" bIns="0" lIns="0" spcFirstLastPara="1" rIns="0" wrap="square" tIns="0">
            <a:noAutofit/>
          </a:bodyPr>
          <a:lstStyle>
            <a:lvl1pPr lvl="0" rtl="0" algn="ctr">
              <a:lnSpc>
                <a:spcPct val="100000"/>
              </a:lnSpc>
              <a:spcBef>
                <a:spcPts val="0"/>
              </a:spcBef>
              <a:spcAft>
                <a:spcPts val="0"/>
              </a:spcAft>
              <a:buClr>
                <a:schemeClr val="lt1"/>
              </a:buClr>
              <a:buSzPts val="4000"/>
              <a:buFont typeface="Open Sans"/>
              <a:buNone/>
              <a:defRPr sz="4000">
                <a:solidFill>
                  <a:schemeClr val="lt1"/>
                </a:solidFill>
              </a:defRPr>
            </a:lvl1pPr>
            <a:lvl2pPr lvl="1" rtl="0">
              <a:lnSpc>
                <a:spcPct val="100000"/>
              </a:lnSpc>
              <a:spcBef>
                <a:spcPts val="0"/>
              </a:spcBef>
              <a:spcAft>
                <a:spcPts val="0"/>
              </a:spcAft>
              <a:buSzPts val="4000"/>
              <a:buNone/>
              <a:defRPr sz="4000"/>
            </a:lvl2pPr>
            <a:lvl3pPr lvl="2" rtl="0">
              <a:lnSpc>
                <a:spcPct val="100000"/>
              </a:lnSpc>
              <a:spcBef>
                <a:spcPts val="0"/>
              </a:spcBef>
              <a:spcAft>
                <a:spcPts val="0"/>
              </a:spcAft>
              <a:buSzPts val="4000"/>
              <a:buNone/>
              <a:defRPr sz="4000"/>
            </a:lvl3pPr>
            <a:lvl4pPr lvl="3" rtl="0">
              <a:lnSpc>
                <a:spcPct val="100000"/>
              </a:lnSpc>
              <a:spcBef>
                <a:spcPts val="0"/>
              </a:spcBef>
              <a:spcAft>
                <a:spcPts val="0"/>
              </a:spcAft>
              <a:buSzPts val="4000"/>
              <a:buNone/>
              <a:defRPr sz="4000"/>
            </a:lvl4pPr>
            <a:lvl5pPr lvl="4" rtl="0">
              <a:lnSpc>
                <a:spcPct val="100000"/>
              </a:lnSpc>
              <a:spcBef>
                <a:spcPts val="0"/>
              </a:spcBef>
              <a:spcAft>
                <a:spcPts val="0"/>
              </a:spcAft>
              <a:buSzPts val="4000"/>
              <a:buNone/>
              <a:defRPr sz="4000"/>
            </a:lvl5pPr>
            <a:lvl6pPr lvl="5" rtl="0">
              <a:lnSpc>
                <a:spcPct val="100000"/>
              </a:lnSpc>
              <a:spcBef>
                <a:spcPts val="0"/>
              </a:spcBef>
              <a:spcAft>
                <a:spcPts val="0"/>
              </a:spcAft>
              <a:buSzPts val="4000"/>
              <a:buNone/>
              <a:defRPr sz="4000"/>
            </a:lvl6pPr>
            <a:lvl7pPr lvl="6" rtl="0">
              <a:lnSpc>
                <a:spcPct val="100000"/>
              </a:lnSpc>
              <a:spcBef>
                <a:spcPts val="0"/>
              </a:spcBef>
              <a:spcAft>
                <a:spcPts val="0"/>
              </a:spcAft>
              <a:buSzPts val="4000"/>
              <a:buNone/>
              <a:defRPr sz="4000"/>
            </a:lvl7pPr>
            <a:lvl8pPr lvl="7" rtl="0">
              <a:lnSpc>
                <a:spcPct val="100000"/>
              </a:lnSpc>
              <a:spcBef>
                <a:spcPts val="0"/>
              </a:spcBef>
              <a:spcAft>
                <a:spcPts val="0"/>
              </a:spcAft>
              <a:buSzPts val="4000"/>
              <a:buNone/>
              <a:defRPr sz="4000"/>
            </a:lvl8pPr>
            <a:lvl9pPr lvl="8" rtl="0">
              <a:lnSpc>
                <a:spcPct val="100000"/>
              </a:lnSpc>
              <a:spcBef>
                <a:spcPts val="0"/>
              </a:spcBef>
              <a:spcAft>
                <a:spcPts val="0"/>
              </a:spcAft>
              <a:buSzPts val="4000"/>
              <a:buNone/>
              <a:defRPr sz="4000"/>
            </a:lvl9pPr>
          </a:lstStyle>
          <a:p/>
        </p:txBody>
      </p:sp>
      <p:sp>
        <p:nvSpPr>
          <p:cNvPr id="12" name="Google Shape;12;p2"/>
          <p:cNvSpPr txBox="1"/>
          <p:nvPr>
            <p:ph idx="1" type="subTitle"/>
          </p:nvPr>
        </p:nvSpPr>
        <p:spPr>
          <a:xfrm>
            <a:off x="1828800" y="3363519"/>
            <a:ext cx="5486400" cy="1241700"/>
          </a:xfrm>
          <a:prstGeom prst="rect">
            <a:avLst/>
          </a:prstGeom>
          <a:noFill/>
          <a:ln>
            <a:noFill/>
          </a:ln>
        </p:spPr>
        <p:txBody>
          <a:bodyPr anchorCtr="0" anchor="t" bIns="0" lIns="0" spcFirstLastPara="1" rIns="0" wrap="square" tIns="0">
            <a:noAutofit/>
          </a:bodyPr>
          <a:lstStyle>
            <a:lvl1pPr lvl="0" rtl="0" algn="ctr">
              <a:lnSpc>
                <a:spcPct val="130000"/>
              </a:lnSpc>
              <a:spcBef>
                <a:spcPts val="0"/>
              </a:spcBef>
              <a:spcAft>
                <a:spcPts val="0"/>
              </a:spcAft>
              <a:buClr>
                <a:schemeClr val="lt1"/>
              </a:buClr>
              <a:buSzPts val="1800"/>
              <a:buNone/>
              <a:defRPr sz="1800">
                <a:solidFill>
                  <a:schemeClr val="lt1"/>
                </a:solidFill>
              </a:defRPr>
            </a:lvl1pPr>
            <a:lvl2pPr lvl="1" rtl="0" algn="ctr">
              <a:lnSpc>
                <a:spcPct val="90000"/>
              </a:lnSpc>
              <a:spcBef>
                <a:spcPts val="400"/>
              </a:spcBef>
              <a:spcAft>
                <a:spcPts val="0"/>
              </a:spcAft>
              <a:buClr>
                <a:schemeClr val="dk1"/>
              </a:buClr>
              <a:buSzPts val="1500"/>
              <a:buNone/>
              <a:defRPr sz="1500"/>
            </a:lvl2pPr>
            <a:lvl3pPr lvl="2" rtl="0" algn="ctr">
              <a:lnSpc>
                <a:spcPct val="90000"/>
              </a:lnSpc>
              <a:spcBef>
                <a:spcPts val="400"/>
              </a:spcBef>
              <a:spcAft>
                <a:spcPts val="0"/>
              </a:spcAft>
              <a:buClr>
                <a:schemeClr val="dk1"/>
              </a:buClr>
              <a:buSzPts val="1400"/>
              <a:buNone/>
              <a:defRPr sz="1400"/>
            </a:lvl3pPr>
            <a:lvl4pPr lvl="3" rtl="0" algn="ctr">
              <a:lnSpc>
                <a:spcPct val="90000"/>
              </a:lnSpc>
              <a:spcBef>
                <a:spcPts val="400"/>
              </a:spcBef>
              <a:spcAft>
                <a:spcPts val="0"/>
              </a:spcAft>
              <a:buClr>
                <a:schemeClr val="dk1"/>
              </a:buClr>
              <a:buSzPts val="1200"/>
              <a:buNone/>
              <a:defRPr sz="1200"/>
            </a:lvl4pPr>
            <a:lvl5pPr lvl="4" rtl="0" algn="ctr">
              <a:lnSpc>
                <a:spcPct val="90000"/>
              </a:lnSpc>
              <a:spcBef>
                <a:spcPts val="400"/>
              </a:spcBef>
              <a:spcAft>
                <a:spcPts val="0"/>
              </a:spcAft>
              <a:buClr>
                <a:schemeClr val="dk1"/>
              </a:buClr>
              <a:buSzPts val="12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pic>
        <p:nvPicPr>
          <p:cNvPr id="13" name="Google Shape;13;p2"/>
          <p:cNvPicPr preferRelativeResize="0"/>
          <p:nvPr/>
        </p:nvPicPr>
        <p:blipFill rotWithShape="1">
          <a:blip r:embed="rId2">
            <a:alphaModFix/>
          </a:blip>
          <a:srcRect b="119" l="0" r="0" t="119"/>
          <a:stretch/>
        </p:blipFill>
        <p:spPr>
          <a:xfrm>
            <a:off x="3826512" y="712851"/>
            <a:ext cx="1490976" cy="219650"/>
          </a:xfrm>
          <a:prstGeom prst="rect">
            <a:avLst/>
          </a:prstGeom>
          <a:noFill/>
          <a:ln>
            <a:noFill/>
          </a:ln>
        </p:spPr>
      </p:pic>
    </p:spTree>
  </p:cSld>
  <p:clrMapOvr>
    <a:masterClrMapping/>
  </p:clrMapOvr>
  <p:extLst>
    <p:ext uri="{DCECCB84-F9BA-43D5-87BE-67443E8EF086}">
      <p15:sldGuideLst>
        <p15:guide id="1" orient="horz" pos="1620">
          <p15:clr>
            <a:srgbClr val="FA7B17"/>
          </p15:clr>
        </p15:guide>
        <p15:guide id="2" pos="2880">
          <p15:clr>
            <a:srgbClr val="FA7B17"/>
          </p15:clr>
        </p15:guide>
      </p15:sldGuideLst>
    </p:ext>
  </p:extLst>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 Two Content">
  <p:cSld name="CUSTOM_4">
    <p:spTree>
      <p:nvGrpSpPr>
        <p:cNvPr id="58" name="Shape 58"/>
        <p:cNvGrpSpPr/>
        <p:nvPr/>
      </p:nvGrpSpPr>
      <p:grpSpPr>
        <a:xfrm>
          <a:off x="0" y="0"/>
          <a:ext cx="0" cy="0"/>
          <a:chOff x="0" y="0"/>
          <a:chExt cx="0" cy="0"/>
        </a:xfrm>
      </p:grpSpPr>
      <p:sp>
        <p:nvSpPr>
          <p:cNvPr id="59" name="Google Shape;59;p11"/>
          <p:cNvSpPr txBox="1"/>
          <p:nvPr>
            <p:ph type="title"/>
          </p:nvPr>
        </p:nvSpPr>
        <p:spPr>
          <a:xfrm>
            <a:off x="640080" y="411480"/>
            <a:ext cx="7868100" cy="749700"/>
          </a:xfrm>
          <a:prstGeom prst="rect">
            <a:avLst/>
          </a:prstGeom>
        </p:spPr>
        <p:txBody>
          <a:bodyPr anchorCtr="0" anchor="ctr" bIns="0" lIns="0" spcFirstLastPara="1" rIns="0" wrap="square" tIns="0">
            <a:noAutofit/>
          </a:bodyPr>
          <a:lstStyle>
            <a:lvl1pPr lvl="0">
              <a:spcBef>
                <a:spcPts val="0"/>
              </a:spcBef>
              <a:spcAft>
                <a:spcPts val="0"/>
              </a:spcAft>
              <a:buNone/>
              <a:defRPr/>
            </a:lvl1pPr>
            <a:lvl2pPr lvl="1">
              <a:spcBef>
                <a:spcPts val="0"/>
              </a:spcBef>
              <a:spcAft>
                <a:spcPts val="0"/>
              </a:spcAft>
              <a:buNone/>
              <a:defRPr/>
            </a:lvl2pPr>
            <a:lvl3pPr lvl="2">
              <a:spcBef>
                <a:spcPts val="0"/>
              </a:spcBef>
              <a:spcAft>
                <a:spcPts val="0"/>
              </a:spcAft>
              <a:buNone/>
              <a:defRPr/>
            </a:lvl3pPr>
            <a:lvl4pPr lvl="3">
              <a:spcBef>
                <a:spcPts val="0"/>
              </a:spcBef>
              <a:spcAft>
                <a:spcPts val="0"/>
              </a:spcAft>
              <a:buNone/>
              <a:defRPr/>
            </a:lvl4pPr>
            <a:lvl5pPr lvl="4">
              <a:spcBef>
                <a:spcPts val="0"/>
              </a:spcBef>
              <a:spcAft>
                <a:spcPts val="0"/>
              </a:spcAft>
              <a:buNone/>
              <a:defRPr/>
            </a:lvl5pPr>
            <a:lvl6pPr lvl="5">
              <a:spcBef>
                <a:spcPts val="0"/>
              </a:spcBef>
              <a:spcAft>
                <a:spcPts val="0"/>
              </a:spcAft>
              <a:buNone/>
              <a:defRPr/>
            </a:lvl6pPr>
            <a:lvl7pPr lvl="6">
              <a:spcBef>
                <a:spcPts val="0"/>
              </a:spcBef>
              <a:spcAft>
                <a:spcPts val="0"/>
              </a:spcAft>
              <a:buNone/>
              <a:defRPr/>
            </a:lvl7pPr>
            <a:lvl8pPr lvl="7">
              <a:spcBef>
                <a:spcPts val="0"/>
              </a:spcBef>
              <a:spcAft>
                <a:spcPts val="0"/>
              </a:spcAft>
              <a:buNone/>
              <a:defRPr/>
            </a:lvl8pPr>
            <a:lvl9pPr lvl="8">
              <a:spcBef>
                <a:spcPts val="0"/>
              </a:spcBef>
              <a:spcAft>
                <a:spcPts val="0"/>
              </a:spcAft>
              <a:buNone/>
              <a:defRPr/>
            </a:lvl9pPr>
          </a:lstStyle>
          <a:p/>
        </p:txBody>
      </p:sp>
      <p:sp>
        <p:nvSpPr>
          <p:cNvPr id="60" name="Google Shape;60;p11"/>
          <p:cNvSpPr txBox="1"/>
          <p:nvPr>
            <p:ph idx="12" type="sldNum"/>
          </p:nvPr>
        </p:nvSpPr>
        <p:spPr>
          <a:xfrm>
            <a:off x="8247150" y="4672475"/>
            <a:ext cx="256800" cy="183000"/>
          </a:xfrm>
          <a:prstGeom prst="rect">
            <a:avLst/>
          </a:prstGeom>
        </p:spPr>
        <p:txBody>
          <a:bodyPr anchorCtr="0" anchor="b" bIns="0" lIns="0" spcFirstLastPara="1" rIns="0" wrap="square" tIns="0">
            <a:noAutofit/>
          </a:bodyPr>
          <a:lstStyle>
            <a:lvl1pPr lvl="0">
              <a:buClr>
                <a:srgbClr val="000000"/>
              </a:buClr>
              <a:buFont typeface="Arial"/>
              <a:buNone/>
              <a:defRPr/>
            </a:lvl1pPr>
            <a:lvl2pPr lvl="1">
              <a:buClr>
                <a:srgbClr val="000000"/>
              </a:buClr>
              <a:buFont typeface="Arial"/>
              <a:buNone/>
              <a:defRPr/>
            </a:lvl2pPr>
            <a:lvl3pPr lvl="2">
              <a:buClr>
                <a:srgbClr val="000000"/>
              </a:buClr>
              <a:buFont typeface="Arial"/>
              <a:buNone/>
              <a:defRPr/>
            </a:lvl3pPr>
            <a:lvl4pPr lvl="3">
              <a:buClr>
                <a:srgbClr val="000000"/>
              </a:buClr>
              <a:buFont typeface="Arial"/>
              <a:buNone/>
              <a:defRPr/>
            </a:lvl4pPr>
            <a:lvl5pPr lvl="4">
              <a:buClr>
                <a:srgbClr val="000000"/>
              </a:buClr>
              <a:buFont typeface="Arial"/>
              <a:buNone/>
              <a:defRPr/>
            </a:lvl5pPr>
            <a:lvl6pPr lvl="5">
              <a:buClr>
                <a:srgbClr val="000000"/>
              </a:buClr>
              <a:buFont typeface="Arial"/>
              <a:buNone/>
              <a:defRPr/>
            </a:lvl6pPr>
            <a:lvl7pPr lvl="6">
              <a:buClr>
                <a:srgbClr val="000000"/>
              </a:buClr>
              <a:buFont typeface="Arial"/>
              <a:buNone/>
              <a:defRPr/>
            </a:lvl7pPr>
            <a:lvl8pPr lvl="7">
              <a:buClr>
                <a:srgbClr val="000000"/>
              </a:buClr>
              <a:buFont typeface="Arial"/>
              <a:buNone/>
              <a:defRPr/>
            </a:lvl8pPr>
            <a:lvl9pPr lvl="8">
              <a:buClr>
                <a:srgbClr val="000000"/>
              </a:buClr>
              <a:buFont typeface="Arial"/>
              <a:buNone/>
              <a:defRPr/>
            </a:lvl9pPr>
          </a:lstStyle>
          <a:p>
            <a:pPr indent="0" lvl="0" marL="0" rtl="0" algn="r">
              <a:spcBef>
                <a:spcPts val="0"/>
              </a:spcBef>
              <a:spcAft>
                <a:spcPts val="0"/>
              </a:spcAft>
              <a:buNone/>
            </a:pPr>
            <a:fld id="{00000000-1234-1234-1234-123412341234}" type="slidenum">
              <a:rPr lang="en"/>
              <a:t>‹#›</a:t>
            </a:fld>
            <a:endParaRPr/>
          </a:p>
        </p:txBody>
      </p:sp>
      <p:sp>
        <p:nvSpPr>
          <p:cNvPr id="61" name="Google Shape;61;p11"/>
          <p:cNvSpPr txBox="1"/>
          <p:nvPr>
            <p:ph idx="1" type="body"/>
          </p:nvPr>
        </p:nvSpPr>
        <p:spPr>
          <a:xfrm>
            <a:off x="640078" y="1207000"/>
            <a:ext cx="3874800" cy="3263400"/>
          </a:xfrm>
          <a:prstGeom prst="rect">
            <a:avLst/>
          </a:prstGeom>
          <a:noFill/>
          <a:ln>
            <a:noFill/>
          </a:ln>
        </p:spPr>
        <p:txBody>
          <a:bodyPr anchorCtr="0" anchor="t" bIns="0" lIns="0" spcFirstLastPara="1" rIns="0" wrap="square" tIns="0">
            <a:noAutofit/>
          </a:bodyPr>
          <a:lstStyle>
            <a:lvl1pPr indent="-361950" lvl="0" marL="457200" marR="0" rtl="0" algn="l">
              <a:lnSpc>
                <a:spcPct val="130000"/>
              </a:lnSpc>
              <a:spcBef>
                <a:spcPts val="400"/>
              </a:spcBef>
              <a:spcAft>
                <a:spcPts val="0"/>
              </a:spcAft>
              <a:buClr>
                <a:schemeClr val="dk1"/>
              </a:buClr>
              <a:buSzPts val="2100"/>
              <a:buFont typeface="Arial"/>
              <a:buChar char="•"/>
              <a:defRPr b="0" i="0" sz="2100" u="none" cap="none" strike="noStrike">
                <a:solidFill>
                  <a:schemeClr val="dk1"/>
                </a:solidFill>
                <a:latin typeface="Open Sans"/>
                <a:ea typeface="Open Sans"/>
                <a:cs typeface="Open Sans"/>
                <a:sym typeface="Open Sans"/>
              </a:defRPr>
            </a:lvl1pPr>
            <a:lvl2pPr indent="-342900" lvl="1" marL="914400" marR="0" rtl="0" algn="l">
              <a:lnSpc>
                <a:spcPct val="130000"/>
              </a:lnSpc>
              <a:spcBef>
                <a:spcPts val="4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2pPr>
            <a:lvl3pPr indent="-323850" lvl="2" marL="1371600" marR="0" rtl="0" algn="l">
              <a:lnSpc>
                <a:spcPct val="130000"/>
              </a:lnSpc>
              <a:spcBef>
                <a:spcPts val="4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3pPr>
            <a:lvl4pPr indent="-317500" lvl="3" marL="1828800" marR="0" rtl="0" algn="l">
              <a:lnSpc>
                <a:spcPct val="13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4pPr>
            <a:lvl5pPr indent="-317500" lvl="4" marL="2286000" marR="0" rtl="0" algn="l">
              <a:lnSpc>
                <a:spcPct val="13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5pPr>
            <a:lvl6pPr indent="-317500" lvl="5" marL="2743200" marR="0" rtl="0" algn="l">
              <a:lnSpc>
                <a:spcPct val="13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6pPr>
            <a:lvl7pPr indent="-317500" lvl="6" marL="3200400" marR="0" rtl="0" algn="l">
              <a:lnSpc>
                <a:spcPct val="13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7pPr>
            <a:lvl8pPr indent="-317500" lvl="7" marL="3657600" marR="0" rtl="0" algn="l">
              <a:lnSpc>
                <a:spcPct val="13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8pPr>
            <a:lvl9pPr indent="-317500" lvl="8" marL="4114800" marR="0" rtl="0" algn="l">
              <a:lnSpc>
                <a:spcPct val="13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9pPr>
          </a:lstStyle>
          <a:p/>
        </p:txBody>
      </p:sp>
      <p:sp>
        <p:nvSpPr>
          <p:cNvPr id="62" name="Google Shape;62;p11"/>
          <p:cNvSpPr txBox="1"/>
          <p:nvPr>
            <p:ph idx="2" type="body"/>
          </p:nvPr>
        </p:nvSpPr>
        <p:spPr>
          <a:xfrm>
            <a:off x="4629153" y="1207000"/>
            <a:ext cx="3874800" cy="3263400"/>
          </a:xfrm>
          <a:prstGeom prst="rect">
            <a:avLst/>
          </a:prstGeom>
          <a:noFill/>
          <a:ln>
            <a:noFill/>
          </a:ln>
        </p:spPr>
        <p:txBody>
          <a:bodyPr anchorCtr="0" anchor="t" bIns="0" lIns="0" spcFirstLastPara="1" rIns="0" wrap="square" tIns="0">
            <a:noAutofit/>
          </a:bodyPr>
          <a:lstStyle>
            <a:lvl1pPr indent="-361950" lvl="0" marL="457200" marR="0" rtl="0" algn="l">
              <a:lnSpc>
                <a:spcPct val="130000"/>
              </a:lnSpc>
              <a:spcBef>
                <a:spcPts val="400"/>
              </a:spcBef>
              <a:spcAft>
                <a:spcPts val="0"/>
              </a:spcAft>
              <a:buClr>
                <a:schemeClr val="dk1"/>
              </a:buClr>
              <a:buSzPts val="2100"/>
              <a:buFont typeface="Arial"/>
              <a:buChar char="•"/>
              <a:defRPr b="0" i="0" sz="2100" u="none" cap="none" strike="noStrike">
                <a:solidFill>
                  <a:schemeClr val="dk1"/>
                </a:solidFill>
                <a:latin typeface="Open Sans"/>
                <a:ea typeface="Open Sans"/>
                <a:cs typeface="Open Sans"/>
                <a:sym typeface="Open Sans"/>
              </a:defRPr>
            </a:lvl1pPr>
            <a:lvl2pPr indent="-342900" lvl="1" marL="914400" marR="0" rtl="0" algn="l">
              <a:lnSpc>
                <a:spcPct val="130000"/>
              </a:lnSpc>
              <a:spcBef>
                <a:spcPts val="4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2pPr>
            <a:lvl3pPr indent="-323850" lvl="2" marL="1371600" marR="0" rtl="0" algn="l">
              <a:lnSpc>
                <a:spcPct val="130000"/>
              </a:lnSpc>
              <a:spcBef>
                <a:spcPts val="4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3pPr>
            <a:lvl4pPr indent="-317500" lvl="3" marL="1828800" marR="0" rtl="0" algn="l">
              <a:lnSpc>
                <a:spcPct val="13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4pPr>
            <a:lvl5pPr indent="-317500" lvl="4" marL="2286000" marR="0" rtl="0" algn="l">
              <a:lnSpc>
                <a:spcPct val="13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5pPr>
            <a:lvl6pPr indent="-317500" lvl="5" marL="2743200" marR="0" rtl="0" algn="l">
              <a:lnSpc>
                <a:spcPct val="13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6pPr>
            <a:lvl7pPr indent="-317500" lvl="6" marL="3200400" marR="0" rtl="0" algn="l">
              <a:lnSpc>
                <a:spcPct val="13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7pPr>
            <a:lvl8pPr indent="-317500" lvl="7" marL="3657600" marR="0" rtl="0" algn="l">
              <a:lnSpc>
                <a:spcPct val="13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8pPr>
            <a:lvl9pPr indent="-317500" lvl="8" marL="4114800" marR="0" rtl="0" algn="l">
              <a:lnSpc>
                <a:spcPct val="13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9pPr>
          </a:lstStyle>
          <a:p/>
        </p:txBody>
      </p:sp>
      <p:sp>
        <p:nvSpPr>
          <p:cNvPr id="63" name="Google Shape;63;p11"/>
          <p:cNvSpPr txBox="1"/>
          <p:nvPr>
            <p:ph idx="10" type="dt"/>
          </p:nvPr>
        </p:nvSpPr>
        <p:spPr>
          <a:xfrm>
            <a:off x="2681700" y="4672464"/>
            <a:ext cx="4706100" cy="183000"/>
          </a:xfrm>
          <a:prstGeom prst="rect">
            <a:avLst/>
          </a:prstGeom>
          <a:noFill/>
          <a:ln>
            <a:noFill/>
          </a:ln>
        </p:spPr>
        <p:txBody>
          <a:bodyPr anchorCtr="0" anchor="b" bIns="0" lIns="0" spcFirstLastPara="1" rIns="0" wrap="square" tIns="0">
            <a:noAutofit/>
          </a:bodyPr>
          <a:lstStyle>
            <a:lvl1pPr lvl="0" marR="0" rtl="0" algn="l">
              <a:spcBef>
                <a:spcPts val="0"/>
              </a:spcBef>
              <a:spcAft>
                <a:spcPts val="0"/>
              </a:spcAft>
              <a:buClr>
                <a:schemeClr val="dk2"/>
              </a:buClr>
              <a:buSzPts val="1100"/>
              <a:buNone/>
              <a:defRPr b="0" i="0" sz="900" u="none" cap="none" strike="noStrike">
                <a:solidFill>
                  <a:schemeClr val="dk2"/>
                </a:solidFill>
                <a:latin typeface="Open Sans"/>
                <a:ea typeface="Open Sans"/>
                <a:cs typeface="Open Sans"/>
                <a:sym typeface="Open Sans"/>
              </a:defRPr>
            </a:lvl1pPr>
            <a:lvl2pPr lvl="1" marR="0" rtl="0" algn="l">
              <a:spcBef>
                <a:spcPts val="0"/>
              </a:spcBef>
              <a:spcAft>
                <a:spcPts val="0"/>
              </a:spcAft>
              <a:buSzPts val="1100"/>
              <a:buNone/>
              <a:defRPr b="0" i="0" sz="1400" u="none" cap="none" strike="noStrike">
                <a:solidFill>
                  <a:schemeClr val="dk1"/>
                </a:solidFill>
                <a:latin typeface="Open Sans"/>
                <a:ea typeface="Open Sans"/>
                <a:cs typeface="Open Sans"/>
                <a:sym typeface="Open Sans"/>
              </a:defRPr>
            </a:lvl2pPr>
            <a:lvl3pPr lvl="2" marR="0" rtl="0" algn="l">
              <a:spcBef>
                <a:spcPts val="0"/>
              </a:spcBef>
              <a:spcAft>
                <a:spcPts val="0"/>
              </a:spcAft>
              <a:buSzPts val="1100"/>
              <a:buNone/>
              <a:defRPr b="0" i="0" sz="1400" u="none" cap="none" strike="noStrike">
                <a:solidFill>
                  <a:schemeClr val="dk1"/>
                </a:solidFill>
                <a:latin typeface="Open Sans"/>
                <a:ea typeface="Open Sans"/>
                <a:cs typeface="Open Sans"/>
                <a:sym typeface="Open Sans"/>
              </a:defRPr>
            </a:lvl3pPr>
            <a:lvl4pPr lvl="3" marR="0" rtl="0" algn="l">
              <a:spcBef>
                <a:spcPts val="0"/>
              </a:spcBef>
              <a:spcAft>
                <a:spcPts val="0"/>
              </a:spcAft>
              <a:buSzPts val="1100"/>
              <a:buNone/>
              <a:defRPr b="0" i="0" sz="1400" u="none" cap="none" strike="noStrike">
                <a:solidFill>
                  <a:schemeClr val="dk1"/>
                </a:solidFill>
                <a:latin typeface="Open Sans"/>
                <a:ea typeface="Open Sans"/>
                <a:cs typeface="Open Sans"/>
                <a:sym typeface="Open Sans"/>
              </a:defRPr>
            </a:lvl4pPr>
            <a:lvl5pPr lvl="4" marR="0" rtl="0" algn="l">
              <a:spcBef>
                <a:spcPts val="0"/>
              </a:spcBef>
              <a:spcAft>
                <a:spcPts val="0"/>
              </a:spcAft>
              <a:buSzPts val="1100"/>
              <a:buNone/>
              <a:defRPr b="0" i="0" sz="1400" u="none" cap="none" strike="noStrike">
                <a:solidFill>
                  <a:schemeClr val="dk1"/>
                </a:solidFill>
                <a:latin typeface="Open Sans"/>
                <a:ea typeface="Open Sans"/>
                <a:cs typeface="Open Sans"/>
                <a:sym typeface="Open Sans"/>
              </a:defRPr>
            </a:lvl5pPr>
            <a:lvl6pPr lvl="5" marR="0" rtl="0" algn="l">
              <a:spcBef>
                <a:spcPts val="0"/>
              </a:spcBef>
              <a:spcAft>
                <a:spcPts val="0"/>
              </a:spcAft>
              <a:buSzPts val="1100"/>
              <a:buNone/>
              <a:defRPr b="0" i="0" sz="1400" u="none" cap="none" strike="noStrike">
                <a:solidFill>
                  <a:schemeClr val="dk1"/>
                </a:solidFill>
                <a:latin typeface="Open Sans"/>
                <a:ea typeface="Open Sans"/>
                <a:cs typeface="Open Sans"/>
                <a:sym typeface="Open Sans"/>
              </a:defRPr>
            </a:lvl6pPr>
            <a:lvl7pPr lvl="6" marR="0" rtl="0" algn="l">
              <a:spcBef>
                <a:spcPts val="0"/>
              </a:spcBef>
              <a:spcAft>
                <a:spcPts val="0"/>
              </a:spcAft>
              <a:buSzPts val="1100"/>
              <a:buNone/>
              <a:defRPr b="0" i="0" sz="1400" u="none" cap="none" strike="noStrike">
                <a:solidFill>
                  <a:schemeClr val="dk1"/>
                </a:solidFill>
                <a:latin typeface="Open Sans"/>
                <a:ea typeface="Open Sans"/>
                <a:cs typeface="Open Sans"/>
                <a:sym typeface="Open Sans"/>
              </a:defRPr>
            </a:lvl7pPr>
            <a:lvl8pPr lvl="7" marR="0" rtl="0" algn="l">
              <a:spcBef>
                <a:spcPts val="0"/>
              </a:spcBef>
              <a:spcAft>
                <a:spcPts val="0"/>
              </a:spcAft>
              <a:buSzPts val="1100"/>
              <a:buNone/>
              <a:defRPr b="0" i="0" sz="1400" u="none" cap="none" strike="noStrike">
                <a:solidFill>
                  <a:schemeClr val="dk1"/>
                </a:solidFill>
                <a:latin typeface="Open Sans"/>
                <a:ea typeface="Open Sans"/>
                <a:cs typeface="Open Sans"/>
                <a:sym typeface="Open Sans"/>
              </a:defRPr>
            </a:lvl8pPr>
            <a:lvl9pPr lvl="8" marR="0" rtl="0" algn="l">
              <a:spcBef>
                <a:spcPts val="0"/>
              </a:spcBef>
              <a:spcAft>
                <a:spcPts val="0"/>
              </a:spcAft>
              <a:buSzPts val="1100"/>
              <a:buNone/>
              <a:defRPr b="0" i="0" sz="1400" u="none" cap="none" strike="noStrike">
                <a:solidFill>
                  <a:schemeClr val="dk1"/>
                </a:solidFill>
                <a:latin typeface="Open Sans"/>
                <a:ea typeface="Open Sans"/>
                <a:cs typeface="Open Sans"/>
                <a:sym typeface="Open Sans"/>
              </a:defRPr>
            </a:lvl9pPr>
          </a:lstStyle>
          <a:p/>
        </p:txBody>
      </p:sp>
      <p:pic>
        <p:nvPicPr>
          <p:cNvPr id="64" name="Google Shape;64;p11"/>
          <p:cNvPicPr preferRelativeResize="0"/>
          <p:nvPr/>
        </p:nvPicPr>
        <p:blipFill>
          <a:blip r:embed="rId2">
            <a:alphaModFix/>
          </a:blip>
          <a:stretch>
            <a:fillRect/>
          </a:stretch>
        </p:blipFill>
        <p:spPr>
          <a:xfrm>
            <a:off x="640080" y="4672584"/>
            <a:ext cx="1241367" cy="182880"/>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_with logo">
  <p:cSld name="CUSTOM_5">
    <p:spTree>
      <p:nvGrpSpPr>
        <p:cNvPr id="65" name="Shape 65"/>
        <p:cNvGrpSpPr/>
        <p:nvPr/>
      </p:nvGrpSpPr>
      <p:grpSpPr>
        <a:xfrm>
          <a:off x="0" y="0"/>
          <a:ext cx="0" cy="0"/>
          <a:chOff x="0" y="0"/>
          <a:chExt cx="0" cy="0"/>
        </a:xfrm>
      </p:grpSpPr>
      <p:sp>
        <p:nvSpPr>
          <p:cNvPr id="66" name="Google Shape;66;p12"/>
          <p:cNvSpPr txBox="1"/>
          <p:nvPr>
            <p:ph idx="12" type="sldNum"/>
          </p:nvPr>
        </p:nvSpPr>
        <p:spPr>
          <a:xfrm>
            <a:off x="8247150" y="4672475"/>
            <a:ext cx="256800" cy="183000"/>
          </a:xfrm>
          <a:prstGeom prst="rect">
            <a:avLst/>
          </a:prstGeom>
        </p:spPr>
        <p:txBody>
          <a:bodyPr anchorCtr="0" anchor="b" bIns="0" lIns="0" spcFirstLastPara="1" rIns="0" wrap="square" tIns="0">
            <a:noAutofit/>
          </a:bodyPr>
          <a:lstStyle>
            <a:lvl1pPr lvl="0">
              <a:buClr>
                <a:srgbClr val="000000"/>
              </a:buClr>
              <a:buFont typeface="Arial"/>
              <a:buNone/>
              <a:defRPr/>
            </a:lvl1pPr>
            <a:lvl2pPr lvl="1">
              <a:buClr>
                <a:srgbClr val="000000"/>
              </a:buClr>
              <a:buFont typeface="Arial"/>
              <a:buNone/>
              <a:defRPr/>
            </a:lvl2pPr>
            <a:lvl3pPr lvl="2">
              <a:buClr>
                <a:srgbClr val="000000"/>
              </a:buClr>
              <a:buFont typeface="Arial"/>
              <a:buNone/>
              <a:defRPr/>
            </a:lvl3pPr>
            <a:lvl4pPr lvl="3">
              <a:buClr>
                <a:srgbClr val="000000"/>
              </a:buClr>
              <a:buFont typeface="Arial"/>
              <a:buNone/>
              <a:defRPr/>
            </a:lvl4pPr>
            <a:lvl5pPr lvl="4">
              <a:buClr>
                <a:srgbClr val="000000"/>
              </a:buClr>
              <a:buFont typeface="Arial"/>
              <a:buNone/>
              <a:defRPr/>
            </a:lvl5pPr>
            <a:lvl6pPr lvl="5">
              <a:buClr>
                <a:srgbClr val="000000"/>
              </a:buClr>
              <a:buFont typeface="Arial"/>
              <a:buNone/>
              <a:defRPr/>
            </a:lvl6pPr>
            <a:lvl7pPr lvl="6">
              <a:buClr>
                <a:srgbClr val="000000"/>
              </a:buClr>
              <a:buFont typeface="Arial"/>
              <a:buNone/>
              <a:defRPr/>
            </a:lvl7pPr>
            <a:lvl8pPr lvl="7">
              <a:buClr>
                <a:srgbClr val="000000"/>
              </a:buClr>
              <a:buFont typeface="Arial"/>
              <a:buNone/>
              <a:defRPr/>
            </a:lvl8pPr>
            <a:lvl9pPr lvl="8">
              <a:buClr>
                <a:srgbClr val="000000"/>
              </a:buClr>
              <a:buFont typeface="Arial"/>
              <a:buNone/>
              <a:defRPr/>
            </a:lvl9pPr>
          </a:lstStyle>
          <a:p>
            <a:pPr indent="0" lvl="0" marL="0" rtl="0" algn="r">
              <a:spcBef>
                <a:spcPts val="0"/>
              </a:spcBef>
              <a:spcAft>
                <a:spcPts val="0"/>
              </a:spcAft>
              <a:buNone/>
            </a:pPr>
            <a:fld id="{00000000-1234-1234-1234-123412341234}" type="slidenum">
              <a:rPr lang="en"/>
              <a:t>‹#›</a:t>
            </a:fld>
            <a:endParaRPr/>
          </a:p>
        </p:txBody>
      </p:sp>
      <p:pic>
        <p:nvPicPr>
          <p:cNvPr id="67" name="Google Shape;67;p12"/>
          <p:cNvPicPr preferRelativeResize="0"/>
          <p:nvPr/>
        </p:nvPicPr>
        <p:blipFill>
          <a:blip r:embed="rId2">
            <a:alphaModFix/>
          </a:blip>
          <a:stretch>
            <a:fillRect/>
          </a:stretch>
        </p:blipFill>
        <p:spPr>
          <a:xfrm>
            <a:off x="640080" y="4672584"/>
            <a:ext cx="1241367" cy="182880"/>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CUSTOM_5_1">
    <p:spTree>
      <p:nvGrpSpPr>
        <p:cNvPr id="68" name="Shape 68"/>
        <p:cNvGrpSpPr/>
        <p:nvPr/>
      </p:nvGrpSpPr>
      <p:grpSpPr>
        <a:xfrm>
          <a:off x="0" y="0"/>
          <a:ext cx="0" cy="0"/>
          <a:chOff x="0" y="0"/>
          <a:chExt cx="0" cy="0"/>
        </a:xfrm>
      </p:grpSpPr>
      <p:sp>
        <p:nvSpPr>
          <p:cNvPr id="69" name="Google Shape;69;p13"/>
          <p:cNvSpPr txBox="1"/>
          <p:nvPr>
            <p:ph idx="12" type="sldNum"/>
          </p:nvPr>
        </p:nvSpPr>
        <p:spPr>
          <a:xfrm>
            <a:off x="8247150" y="4672475"/>
            <a:ext cx="256800" cy="183000"/>
          </a:xfrm>
          <a:prstGeom prst="rect">
            <a:avLst/>
          </a:prstGeom>
        </p:spPr>
        <p:txBody>
          <a:bodyPr anchorCtr="0" anchor="b" bIns="0" lIns="0" spcFirstLastPara="1" rIns="0" wrap="square" tIns="0">
            <a:noAutofit/>
          </a:bodyPr>
          <a:lstStyle>
            <a:lvl1pPr lvl="0" rtl="0">
              <a:buClr>
                <a:srgbClr val="000000"/>
              </a:buClr>
              <a:buFont typeface="Arial"/>
              <a:buNone/>
              <a:defRPr/>
            </a:lvl1pPr>
            <a:lvl2pPr lvl="1" rtl="0">
              <a:buClr>
                <a:srgbClr val="000000"/>
              </a:buClr>
              <a:buFont typeface="Arial"/>
              <a:buNone/>
              <a:defRPr/>
            </a:lvl2pPr>
            <a:lvl3pPr lvl="2" rtl="0">
              <a:buClr>
                <a:srgbClr val="000000"/>
              </a:buClr>
              <a:buFont typeface="Arial"/>
              <a:buNone/>
              <a:defRPr/>
            </a:lvl3pPr>
            <a:lvl4pPr lvl="3" rtl="0">
              <a:buClr>
                <a:srgbClr val="000000"/>
              </a:buClr>
              <a:buFont typeface="Arial"/>
              <a:buNone/>
              <a:defRPr/>
            </a:lvl4pPr>
            <a:lvl5pPr lvl="4" rtl="0">
              <a:buClr>
                <a:srgbClr val="000000"/>
              </a:buClr>
              <a:buFont typeface="Arial"/>
              <a:buNone/>
              <a:defRPr/>
            </a:lvl5pPr>
            <a:lvl6pPr lvl="5" rtl="0">
              <a:buClr>
                <a:srgbClr val="000000"/>
              </a:buClr>
              <a:buFont typeface="Arial"/>
              <a:buNone/>
              <a:defRPr/>
            </a:lvl6pPr>
            <a:lvl7pPr lvl="6" rtl="0">
              <a:buClr>
                <a:srgbClr val="000000"/>
              </a:buClr>
              <a:buFont typeface="Arial"/>
              <a:buNone/>
              <a:defRPr/>
            </a:lvl7pPr>
            <a:lvl8pPr lvl="7" rtl="0">
              <a:buClr>
                <a:srgbClr val="000000"/>
              </a:buClr>
              <a:buFont typeface="Arial"/>
              <a:buNone/>
              <a:defRPr/>
            </a:lvl8pPr>
            <a:lvl9pPr lvl="8" rtl="0">
              <a:buClr>
                <a:srgbClr val="000000"/>
              </a:buClr>
              <a:buFont typeface="Arial"/>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_blue version">
  <p:cSld name="CUSTOM_8_1">
    <p:bg>
      <p:bgPr>
        <a:solidFill>
          <a:schemeClr val="lt2"/>
        </a:solidFill>
      </p:bgPr>
    </p:bg>
    <p:spTree>
      <p:nvGrpSpPr>
        <p:cNvPr id="70" name="Shape 70"/>
        <p:cNvGrpSpPr/>
        <p:nvPr/>
      </p:nvGrpSpPr>
      <p:grpSpPr>
        <a:xfrm>
          <a:off x="0" y="0"/>
          <a:ext cx="0" cy="0"/>
          <a:chOff x="0" y="0"/>
          <a:chExt cx="0" cy="0"/>
        </a:xfrm>
      </p:grpSpPr>
      <p:sp>
        <p:nvSpPr>
          <p:cNvPr id="71" name="Google Shape;71;p14"/>
          <p:cNvSpPr txBox="1"/>
          <p:nvPr>
            <p:ph type="title"/>
          </p:nvPr>
        </p:nvSpPr>
        <p:spPr>
          <a:xfrm>
            <a:off x="640200" y="182875"/>
            <a:ext cx="3931800" cy="1483200"/>
          </a:xfrm>
          <a:prstGeom prst="rect">
            <a:avLst/>
          </a:prstGeom>
        </p:spPr>
        <p:txBody>
          <a:bodyPr anchorCtr="0" anchor="b" bIns="0" lIns="0" spcFirstLastPara="1" rIns="0" wrap="square" tIns="0">
            <a:noAutofit/>
          </a:bodyPr>
          <a:lstStyle>
            <a:lvl1pPr lvl="0" rtl="0">
              <a:lnSpc>
                <a:spcPct val="100000"/>
              </a:lnSpc>
              <a:spcBef>
                <a:spcPts val="0"/>
              </a:spcBef>
              <a:spcAft>
                <a:spcPts val="0"/>
              </a:spcAft>
              <a:buNone/>
              <a:defRPr sz="3200">
                <a:solidFill>
                  <a:schemeClr val="lt1"/>
                </a:solidFill>
              </a:defRPr>
            </a:lvl1pPr>
            <a:lvl2pPr lvl="1" rtl="0">
              <a:lnSpc>
                <a:spcPct val="130000"/>
              </a:lnSpc>
              <a:spcBef>
                <a:spcPts val="0"/>
              </a:spcBef>
              <a:spcAft>
                <a:spcPts val="0"/>
              </a:spcAft>
              <a:buNone/>
              <a:defRPr>
                <a:solidFill>
                  <a:schemeClr val="lt1"/>
                </a:solidFill>
              </a:defRPr>
            </a:lvl2pPr>
            <a:lvl3pPr lvl="2" rtl="0">
              <a:lnSpc>
                <a:spcPct val="130000"/>
              </a:lnSpc>
              <a:spcBef>
                <a:spcPts val="0"/>
              </a:spcBef>
              <a:spcAft>
                <a:spcPts val="0"/>
              </a:spcAft>
              <a:buNone/>
              <a:defRPr>
                <a:solidFill>
                  <a:schemeClr val="lt1"/>
                </a:solidFill>
              </a:defRPr>
            </a:lvl3pPr>
            <a:lvl4pPr lvl="3" rtl="0">
              <a:lnSpc>
                <a:spcPct val="130000"/>
              </a:lnSpc>
              <a:spcBef>
                <a:spcPts val="0"/>
              </a:spcBef>
              <a:spcAft>
                <a:spcPts val="0"/>
              </a:spcAft>
              <a:buNone/>
              <a:defRPr>
                <a:solidFill>
                  <a:schemeClr val="lt1"/>
                </a:solidFill>
              </a:defRPr>
            </a:lvl4pPr>
            <a:lvl5pPr lvl="4" rtl="0">
              <a:lnSpc>
                <a:spcPct val="130000"/>
              </a:lnSpc>
              <a:spcBef>
                <a:spcPts val="0"/>
              </a:spcBef>
              <a:spcAft>
                <a:spcPts val="0"/>
              </a:spcAft>
              <a:buNone/>
              <a:defRPr>
                <a:solidFill>
                  <a:schemeClr val="lt1"/>
                </a:solidFill>
              </a:defRPr>
            </a:lvl5pPr>
            <a:lvl6pPr lvl="5" rtl="0">
              <a:lnSpc>
                <a:spcPct val="130000"/>
              </a:lnSpc>
              <a:spcBef>
                <a:spcPts val="0"/>
              </a:spcBef>
              <a:spcAft>
                <a:spcPts val="0"/>
              </a:spcAft>
              <a:buNone/>
              <a:defRPr>
                <a:solidFill>
                  <a:schemeClr val="lt1"/>
                </a:solidFill>
              </a:defRPr>
            </a:lvl6pPr>
            <a:lvl7pPr lvl="6" rtl="0">
              <a:lnSpc>
                <a:spcPct val="130000"/>
              </a:lnSpc>
              <a:spcBef>
                <a:spcPts val="0"/>
              </a:spcBef>
              <a:spcAft>
                <a:spcPts val="0"/>
              </a:spcAft>
              <a:buNone/>
              <a:defRPr>
                <a:solidFill>
                  <a:schemeClr val="lt1"/>
                </a:solidFill>
              </a:defRPr>
            </a:lvl7pPr>
            <a:lvl8pPr lvl="7" rtl="0">
              <a:lnSpc>
                <a:spcPct val="130000"/>
              </a:lnSpc>
              <a:spcBef>
                <a:spcPts val="0"/>
              </a:spcBef>
              <a:spcAft>
                <a:spcPts val="0"/>
              </a:spcAft>
              <a:buNone/>
              <a:defRPr>
                <a:solidFill>
                  <a:schemeClr val="lt1"/>
                </a:solidFill>
              </a:defRPr>
            </a:lvl8pPr>
            <a:lvl9pPr lvl="8" rtl="0">
              <a:lnSpc>
                <a:spcPct val="130000"/>
              </a:lnSpc>
              <a:spcBef>
                <a:spcPts val="0"/>
              </a:spcBef>
              <a:spcAft>
                <a:spcPts val="0"/>
              </a:spcAft>
              <a:buNone/>
              <a:defRPr>
                <a:solidFill>
                  <a:schemeClr val="lt1"/>
                </a:solidFill>
              </a:defRPr>
            </a:lvl9pPr>
          </a:lstStyle>
          <a:p/>
        </p:txBody>
      </p:sp>
      <p:sp>
        <p:nvSpPr>
          <p:cNvPr id="72" name="Google Shape;72;p14"/>
          <p:cNvSpPr txBox="1"/>
          <p:nvPr>
            <p:ph idx="12" type="sldNum"/>
          </p:nvPr>
        </p:nvSpPr>
        <p:spPr>
          <a:xfrm>
            <a:off x="8247150" y="4672475"/>
            <a:ext cx="256800" cy="183000"/>
          </a:xfrm>
          <a:prstGeom prst="rect">
            <a:avLst/>
          </a:prstGeom>
        </p:spPr>
        <p:txBody>
          <a:bodyPr anchorCtr="0" anchor="b" bIns="0" lIns="0" spcFirstLastPara="1" rIns="0" wrap="square" tIns="0">
            <a:no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pPr indent="0" lvl="0" marL="0" rtl="0" algn="r">
              <a:spcBef>
                <a:spcPts val="0"/>
              </a:spcBef>
              <a:spcAft>
                <a:spcPts val="0"/>
              </a:spcAft>
              <a:buNone/>
            </a:pPr>
            <a:fld id="{00000000-1234-1234-1234-123412341234}" type="slidenum">
              <a:rPr lang="en"/>
              <a:t>‹#›</a:t>
            </a:fld>
            <a:endParaRPr/>
          </a:p>
        </p:txBody>
      </p:sp>
      <p:sp>
        <p:nvSpPr>
          <p:cNvPr id="73" name="Google Shape;73;p14"/>
          <p:cNvSpPr txBox="1"/>
          <p:nvPr>
            <p:ph idx="1" type="body"/>
          </p:nvPr>
        </p:nvSpPr>
        <p:spPr>
          <a:xfrm>
            <a:off x="640200" y="2571750"/>
            <a:ext cx="7863600" cy="1898400"/>
          </a:xfrm>
          <a:prstGeom prst="rect">
            <a:avLst/>
          </a:prstGeom>
        </p:spPr>
        <p:txBody>
          <a:bodyPr anchorCtr="0" anchor="t" bIns="0" lIns="0" spcFirstLastPara="1" rIns="0" wrap="square" tIns="0">
            <a:noAutofit/>
          </a:bodyPr>
          <a:lstStyle>
            <a:lvl1pPr indent="-361950" lvl="0" marL="457200" rtl="0">
              <a:spcBef>
                <a:spcPts val="400"/>
              </a:spcBef>
              <a:spcAft>
                <a:spcPts val="0"/>
              </a:spcAft>
              <a:buClr>
                <a:schemeClr val="lt1"/>
              </a:buClr>
              <a:buSzPts val="2100"/>
              <a:buChar char="•"/>
              <a:defRPr>
                <a:solidFill>
                  <a:schemeClr val="lt1"/>
                </a:solidFill>
              </a:defRPr>
            </a:lvl1pPr>
            <a:lvl2pPr indent="-342900" lvl="1" marL="914400" rtl="0">
              <a:spcBef>
                <a:spcPts val="400"/>
              </a:spcBef>
              <a:spcAft>
                <a:spcPts val="0"/>
              </a:spcAft>
              <a:buClr>
                <a:schemeClr val="lt1"/>
              </a:buClr>
              <a:buSzPts val="1800"/>
              <a:buChar char="•"/>
              <a:defRPr>
                <a:solidFill>
                  <a:schemeClr val="lt1"/>
                </a:solidFill>
              </a:defRPr>
            </a:lvl2pPr>
            <a:lvl3pPr indent="-323850" lvl="2" marL="1371600" rtl="0">
              <a:spcBef>
                <a:spcPts val="400"/>
              </a:spcBef>
              <a:spcAft>
                <a:spcPts val="0"/>
              </a:spcAft>
              <a:buClr>
                <a:schemeClr val="lt1"/>
              </a:buClr>
              <a:buSzPts val="1500"/>
              <a:buChar char="•"/>
              <a:defRPr>
                <a:solidFill>
                  <a:schemeClr val="lt1"/>
                </a:solidFill>
              </a:defRPr>
            </a:lvl3pPr>
            <a:lvl4pPr indent="-317500" lvl="3" marL="1828800" rtl="0">
              <a:spcBef>
                <a:spcPts val="400"/>
              </a:spcBef>
              <a:spcAft>
                <a:spcPts val="0"/>
              </a:spcAft>
              <a:buClr>
                <a:schemeClr val="lt1"/>
              </a:buClr>
              <a:buSzPts val="1400"/>
              <a:buChar char="•"/>
              <a:defRPr>
                <a:solidFill>
                  <a:schemeClr val="lt1"/>
                </a:solidFill>
              </a:defRPr>
            </a:lvl4pPr>
            <a:lvl5pPr indent="-317500" lvl="4" marL="2286000" rtl="0">
              <a:spcBef>
                <a:spcPts val="400"/>
              </a:spcBef>
              <a:spcAft>
                <a:spcPts val="0"/>
              </a:spcAft>
              <a:buClr>
                <a:schemeClr val="lt1"/>
              </a:buClr>
              <a:buSzPts val="1400"/>
              <a:buChar char="•"/>
              <a:defRPr>
                <a:solidFill>
                  <a:schemeClr val="lt1"/>
                </a:solidFill>
              </a:defRPr>
            </a:lvl5pPr>
            <a:lvl6pPr indent="-317500" lvl="5" marL="2743200" rtl="0">
              <a:spcBef>
                <a:spcPts val="400"/>
              </a:spcBef>
              <a:spcAft>
                <a:spcPts val="0"/>
              </a:spcAft>
              <a:buClr>
                <a:schemeClr val="lt1"/>
              </a:buClr>
              <a:buSzPts val="1400"/>
              <a:buChar char="•"/>
              <a:defRPr>
                <a:solidFill>
                  <a:schemeClr val="lt1"/>
                </a:solidFill>
              </a:defRPr>
            </a:lvl6pPr>
            <a:lvl7pPr indent="-317500" lvl="6" marL="3200400" rtl="0">
              <a:spcBef>
                <a:spcPts val="400"/>
              </a:spcBef>
              <a:spcAft>
                <a:spcPts val="0"/>
              </a:spcAft>
              <a:buClr>
                <a:schemeClr val="lt1"/>
              </a:buClr>
              <a:buSzPts val="1400"/>
              <a:buChar char="•"/>
              <a:defRPr>
                <a:solidFill>
                  <a:schemeClr val="lt1"/>
                </a:solidFill>
              </a:defRPr>
            </a:lvl7pPr>
            <a:lvl8pPr indent="-317500" lvl="7" marL="3657600" rtl="0">
              <a:spcBef>
                <a:spcPts val="400"/>
              </a:spcBef>
              <a:spcAft>
                <a:spcPts val="0"/>
              </a:spcAft>
              <a:buClr>
                <a:schemeClr val="lt1"/>
              </a:buClr>
              <a:buSzPts val="1400"/>
              <a:buChar char="•"/>
              <a:defRPr>
                <a:solidFill>
                  <a:schemeClr val="lt1"/>
                </a:solidFill>
              </a:defRPr>
            </a:lvl8pPr>
            <a:lvl9pPr indent="-317500" lvl="8" marL="4114800" rtl="0">
              <a:spcBef>
                <a:spcPts val="400"/>
              </a:spcBef>
              <a:spcAft>
                <a:spcPts val="0"/>
              </a:spcAft>
              <a:buClr>
                <a:schemeClr val="lt1"/>
              </a:buClr>
              <a:buSzPts val="1400"/>
              <a:buChar char="•"/>
              <a:defRPr>
                <a:solidFill>
                  <a:schemeClr val="lt1"/>
                </a:solidFill>
              </a:defRPr>
            </a:lvl9pPr>
          </a:lstStyle>
          <a:p/>
        </p:txBody>
      </p:sp>
      <p:sp>
        <p:nvSpPr>
          <p:cNvPr id="74" name="Google Shape;74;p14"/>
          <p:cNvSpPr txBox="1"/>
          <p:nvPr>
            <p:ph idx="2" type="subTitle"/>
          </p:nvPr>
        </p:nvSpPr>
        <p:spPr>
          <a:xfrm>
            <a:off x="645100" y="1666200"/>
            <a:ext cx="7858800" cy="796500"/>
          </a:xfrm>
          <a:prstGeom prst="rect">
            <a:avLst/>
          </a:prstGeom>
        </p:spPr>
        <p:txBody>
          <a:bodyPr anchorCtr="0" anchor="t" bIns="0" lIns="0" spcFirstLastPara="1" rIns="0" wrap="square" tIns="0">
            <a:noAutofit/>
          </a:bodyPr>
          <a:lstStyle>
            <a:lvl1pPr lvl="0" rtl="0">
              <a:lnSpc>
                <a:spcPct val="120000"/>
              </a:lnSpc>
              <a:spcBef>
                <a:spcPts val="400"/>
              </a:spcBef>
              <a:spcAft>
                <a:spcPts val="0"/>
              </a:spcAft>
              <a:buNone/>
              <a:defRPr b="1" sz="2400">
                <a:solidFill>
                  <a:schemeClr val="lt1"/>
                </a:solidFill>
              </a:defRPr>
            </a:lvl1pPr>
            <a:lvl2pPr lvl="1" rtl="0">
              <a:spcBef>
                <a:spcPts val="400"/>
              </a:spcBef>
              <a:spcAft>
                <a:spcPts val="0"/>
              </a:spcAft>
              <a:buNone/>
              <a:defRPr>
                <a:solidFill>
                  <a:schemeClr val="lt1"/>
                </a:solidFill>
              </a:defRPr>
            </a:lvl2pPr>
            <a:lvl3pPr lvl="2" rtl="0">
              <a:spcBef>
                <a:spcPts val="400"/>
              </a:spcBef>
              <a:spcAft>
                <a:spcPts val="0"/>
              </a:spcAft>
              <a:buNone/>
              <a:defRPr>
                <a:solidFill>
                  <a:schemeClr val="lt1"/>
                </a:solidFill>
              </a:defRPr>
            </a:lvl3pPr>
            <a:lvl4pPr lvl="3" rtl="0">
              <a:spcBef>
                <a:spcPts val="400"/>
              </a:spcBef>
              <a:spcAft>
                <a:spcPts val="0"/>
              </a:spcAft>
              <a:buNone/>
              <a:defRPr>
                <a:solidFill>
                  <a:schemeClr val="lt1"/>
                </a:solidFill>
              </a:defRPr>
            </a:lvl4pPr>
            <a:lvl5pPr lvl="4" rtl="0">
              <a:spcBef>
                <a:spcPts val="400"/>
              </a:spcBef>
              <a:spcAft>
                <a:spcPts val="0"/>
              </a:spcAft>
              <a:buNone/>
              <a:defRPr>
                <a:solidFill>
                  <a:schemeClr val="lt1"/>
                </a:solidFill>
              </a:defRPr>
            </a:lvl5pPr>
            <a:lvl6pPr lvl="5" rtl="0">
              <a:spcBef>
                <a:spcPts val="400"/>
              </a:spcBef>
              <a:spcAft>
                <a:spcPts val="0"/>
              </a:spcAft>
              <a:buNone/>
              <a:defRPr>
                <a:solidFill>
                  <a:schemeClr val="lt1"/>
                </a:solidFill>
              </a:defRPr>
            </a:lvl6pPr>
            <a:lvl7pPr lvl="6" rtl="0">
              <a:spcBef>
                <a:spcPts val="400"/>
              </a:spcBef>
              <a:spcAft>
                <a:spcPts val="0"/>
              </a:spcAft>
              <a:buNone/>
              <a:defRPr>
                <a:solidFill>
                  <a:schemeClr val="lt1"/>
                </a:solidFill>
              </a:defRPr>
            </a:lvl7pPr>
            <a:lvl8pPr lvl="7" rtl="0">
              <a:spcBef>
                <a:spcPts val="400"/>
              </a:spcBef>
              <a:spcAft>
                <a:spcPts val="0"/>
              </a:spcAft>
              <a:buNone/>
              <a:defRPr>
                <a:solidFill>
                  <a:schemeClr val="lt1"/>
                </a:solidFill>
              </a:defRPr>
            </a:lvl8pPr>
            <a:lvl9pPr lvl="8" rtl="0">
              <a:spcBef>
                <a:spcPts val="400"/>
              </a:spcBef>
              <a:spcAft>
                <a:spcPts val="0"/>
              </a:spcAft>
              <a:buNone/>
              <a:defRPr>
                <a:solidFill>
                  <a:schemeClr val="lt1"/>
                </a:solidFill>
              </a:defRPr>
            </a:lvl9pPr>
          </a:lstStyle>
          <a:p/>
        </p:txBody>
      </p:sp>
    </p:spTree>
  </p:cSld>
  <p:clrMapOvr>
    <a:masterClrMapping/>
  </p:clrMapOvr>
  <p:extLst>
    <p:ext uri="{DCECCB84-F9BA-43D5-87BE-67443E8EF086}">
      <p15:sldGuideLst>
        <p15:guide id="1" pos="2880">
          <p15:clr>
            <a:srgbClr val="FA7B17"/>
          </p15:clr>
        </p15:guide>
        <p15:guide id="2" orient="horz" pos="1620">
          <p15:clr>
            <a:srgbClr val="FA7B17"/>
          </p15:clr>
        </p15:guide>
      </p15:sldGuideLst>
    </p:ext>
  </p:extLst>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ding slide">
  <p:cSld name="CUSTOM_3_1">
    <p:bg>
      <p:bgPr>
        <a:blipFill>
          <a:blip r:embed="rId2">
            <a:alphaModFix/>
          </a:blip>
          <a:stretch>
            <a:fillRect/>
          </a:stretch>
        </a:blipFill>
      </p:bgPr>
    </p:bg>
    <p:spTree>
      <p:nvGrpSpPr>
        <p:cNvPr id="75" name="Shape 75"/>
        <p:cNvGrpSpPr/>
        <p:nvPr/>
      </p:nvGrpSpPr>
      <p:grpSpPr>
        <a:xfrm>
          <a:off x="0" y="0"/>
          <a:ext cx="0" cy="0"/>
          <a:chOff x="0" y="0"/>
          <a:chExt cx="0" cy="0"/>
        </a:xfrm>
      </p:grpSpPr>
      <p:grpSp>
        <p:nvGrpSpPr>
          <p:cNvPr id="76" name="Google Shape;76;p15"/>
          <p:cNvGrpSpPr/>
          <p:nvPr/>
        </p:nvGrpSpPr>
        <p:grpSpPr>
          <a:xfrm>
            <a:off x="2827025" y="978437"/>
            <a:ext cx="1500950" cy="365760"/>
            <a:chOff x="2827025" y="978437"/>
            <a:chExt cx="1500950" cy="365760"/>
          </a:xfrm>
        </p:grpSpPr>
        <p:pic>
          <p:nvPicPr>
            <p:cNvPr id="77" name="Google Shape;77;p15"/>
            <p:cNvPicPr preferRelativeResize="0"/>
            <p:nvPr/>
          </p:nvPicPr>
          <p:blipFill rotWithShape="1">
            <a:blip r:embed="rId3">
              <a:alphaModFix/>
            </a:blip>
            <a:srcRect b="0" l="0" r="0" t="0"/>
            <a:stretch/>
          </p:blipFill>
          <p:spPr>
            <a:xfrm>
              <a:off x="2827025" y="978437"/>
              <a:ext cx="365760" cy="365760"/>
            </a:xfrm>
            <a:prstGeom prst="rect">
              <a:avLst/>
            </a:prstGeom>
            <a:noFill/>
            <a:ln>
              <a:noFill/>
            </a:ln>
          </p:spPr>
        </p:pic>
        <p:sp>
          <p:nvSpPr>
            <p:cNvPr id="78" name="Google Shape;78;p15"/>
            <p:cNvSpPr txBox="1"/>
            <p:nvPr/>
          </p:nvSpPr>
          <p:spPr>
            <a:xfrm>
              <a:off x="3345175" y="1051525"/>
              <a:ext cx="982800" cy="2196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a:solidFill>
                    <a:schemeClr val="lt1"/>
                  </a:solidFill>
                  <a:latin typeface="Open Sans"/>
                  <a:ea typeface="Open Sans"/>
                  <a:cs typeface="Open Sans"/>
                  <a:sym typeface="Open Sans"/>
                </a:rPr>
                <a:t>/unops.org</a:t>
              </a:r>
              <a:endParaRPr>
                <a:solidFill>
                  <a:schemeClr val="lt1"/>
                </a:solidFill>
                <a:latin typeface="Open Sans"/>
                <a:ea typeface="Open Sans"/>
                <a:cs typeface="Open Sans"/>
                <a:sym typeface="Open Sans"/>
              </a:endParaRPr>
            </a:p>
          </p:txBody>
        </p:sp>
      </p:grpSp>
      <p:grpSp>
        <p:nvGrpSpPr>
          <p:cNvPr id="79" name="Google Shape;79;p15"/>
          <p:cNvGrpSpPr/>
          <p:nvPr/>
        </p:nvGrpSpPr>
        <p:grpSpPr>
          <a:xfrm>
            <a:off x="2827025" y="1725187"/>
            <a:ext cx="2113550" cy="365760"/>
            <a:chOff x="2827025" y="1725187"/>
            <a:chExt cx="2113550" cy="365760"/>
          </a:xfrm>
        </p:grpSpPr>
        <p:pic>
          <p:nvPicPr>
            <p:cNvPr id="80" name="Google Shape;80;p15"/>
            <p:cNvPicPr preferRelativeResize="0"/>
            <p:nvPr/>
          </p:nvPicPr>
          <p:blipFill rotWithShape="1">
            <a:blip r:embed="rId4">
              <a:alphaModFix/>
            </a:blip>
            <a:srcRect b="0" l="0" r="0" t="0"/>
            <a:stretch/>
          </p:blipFill>
          <p:spPr>
            <a:xfrm>
              <a:off x="2827025" y="1725187"/>
              <a:ext cx="365760" cy="365760"/>
            </a:xfrm>
            <a:prstGeom prst="rect">
              <a:avLst/>
            </a:prstGeom>
            <a:noFill/>
            <a:ln>
              <a:noFill/>
            </a:ln>
          </p:spPr>
        </p:pic>
        <p:sp>
          <p:nvSpPr>
            <p:cNvPr id="81" name="Google Shape;81;p15"/>
            <p:cNvSpPr txBox="1"/>
            <p:nvPr/>
          </p:nvSpPr>
          <p:spPr>
            <a:xfrm>
              <a:off x="3345175" y="1798275"/>
              <a:ext cx="1595400" cy="2196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a:solidFill>
                    <a:schemeClr val="lt1"/>
                  </a:solidFill>
                  <a:latin typeface="Open Sans"/>
                  <a:ea typeface="Open Sans"/>
                  <a:cs typeface="Open Sans"/>
                  <a:sym typeface="Open Sans"/>
                </a:rPr>
                <a:t>/company/unops</a:t>
              </a:r>
              <a:endParaRPr>
                <a:solidFill>
                  <a:schemeClr val="lt1"/>
                </a:solidFill>
                <a:latin typeface="Open Sans"/>
                <a:ea typeface="Open Sans"/>
                <a:cs typeface="Open Sans"/>
                <a:sym typeface="Open Sans"/>
              </a:endParaRPr>
            </a:p>
          </p:txBody>
        </p:sp>
      </p:grpSp>
      <p:grpSp>
        <p:nvGrpSpPr>
          <p:cNvPr id="82" name="Google Shape;82;p15"/>
          <p:cNvGrpSpPr/>
          <p:nvPr/>
        </p:nvGrpSpPr>
        <p:grpSpPr>
          <a:xfrm>
            <a:off x="2827025" y="2471934"/>
            <a:ext cx="1874750" cy="365760"/>
            <a:chOff x="2827025" y="2471934"/>
            <a:chExt cx="1874750" cy="365760"/>
          </a:xfrm>
        </p:grpSpPr>
        <p:pic>
          <p:nvPicPr>
            <p:cNvPr id="83" name="Google Shape;83;p15"/>
            <p:cNvPicPr preferRelativeResize="0"/>
            <p:nvPr/>
          </p:nvPicPr>
          <p:blipFill rotWithShape="1">
            <a:blip r:embed="rId5">
              <a:alphaModFix/>
            </a:blip>
            <a:srcRect b="0" l="0" r="0" t="0"/>
            <a:stretch/>
          </p:blipFill>
          <p:spPr>
            <a:xfrm>
              <a:off x="2827025" y="2471934"/>
              <a:ext cx="365760" cy="365760"/>
            </a:xfrm>
            <a:prstGeom prst="rect">
              <a:avLst/>
            </a:prstGeom>
            <a:noFill/>
            <a:ln>
              <a:noFill/>
            </a:ln>
          </p:spPr>
        </p:pic>
        <p:sp>
          <p:nvSpPr>
            <p:cNvPr id="84" name="Google Shape;84;p15"/>
            <p:cNvSpPr txBox="1"/>
            <p:nvPr/>
          </p:nvSpPr>
          <p:spPr>
            <a:xfrm>
              <a:off x="3345175" y="2545025"/>
              <a:ext cx="1356600" cy="2196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a:solidFill>
                    <a:schemeClr val="lt1"/>
                  </a:solidFill>
                  <a:latin typeface="Open Sans"/>
                  <a:ea typeface="Open Sans"/>
                  <a:cs typeface="Open Sans"/>
                  <a:sym typeface="Open Sans"/>
                </a:rPr>
                <a:t>/unops_official</a:t>
              </a:r>
              <a:endParaRPr>
                <a:solidFill>
                  <a:schemeClr val="lt1"/>
                </a:solidFill>
                <a:latin typeface="Open Sans"/>
                <a:ea typeface="Open Sans"/>
                <a:cs typeface="Open Sans"/>
                <a:sym typeface="Open Sans"/>
              </a:endParaRPr>
            </a:p>
          </p:txBody>
        </p:sp>
      </p:grpSp>
      <p:grpSp>
        <p:nvGrpSpPr>
          <p:cNvPr id="85" name="Google Shape;85;p15"/>
          <p:cNvGrpSpPr/>
          <p:nvPr/>
        </p:nvGrpSpPr>
        <p:grpSpPr>
          <a:xfrm>
            <a:off x="2827025" y="3218684"/>
            <a:ext cx="1523450" cy="946391"/>
            <a:chOff x="2827025" y="3218684"/>
            <a:chExt cx="1523450" cy="946391"/>
          </a:xfrm>
        </p:grpSpPr>
        <p:pic>
          <p:nvPicPr>
            <p:cNvPr id="86" name="Google Shape;86;p15"/>
            <p:cNvPicPr preferRelativeResize="0"/>
            <p:nvPr/>
          </p:nvPicPr>
          <p:blipFill rotWithShape="1">
            <a:blip r:embed="rId6">
              <a:alphaModFix/>
            </a:blip>
            <a:srcRect b="0" l="0" r="0" t="0"/>
            <a:stretch/>
          </p:blipFill>
          <p:spPr>
            <a:xfrm>
              <a:off x="2827025" y="3218684"/>
              <a:ext cx="365760" cy="365760"/>
            </a:xfrm>
            <a:prstGeom prst="rect">
              <a:avLst/>
            </a:prstGeom>
            <a:noFill/>
            <a:ln>
              <a:noFill/>
            </a:ln>
          </p:spPr>
        </p:pic>
        <p:sp>
          <p:nvSpPr>
            <p:cNvPr id="87" name="Google Shape;87;p15"/>
            <p:cNvSpPr txBox="1"/>
            <p:nvPr/>
          </p:nvSpPr>
          <p:spPr>
            <a:xfrm>
              <a:off x="3345175" y="3291775"/>
              <a:ext cx="1005300" cy="873300"/>
            </a:xfrm>
            <a:prstGeom prst="rect">
              <a:avLst/>
            </a:prstGeom>
            <a:noFill/>
            <a:ln>
              <a:noFill/>
            </a:ln>
          </p:spPr>
          <p:txBody>
            <a:bodyPr anchorCtr="0" anchor="t" bIns="0" lIns="0" spcFirstLastPara="1" rIns="0" wrap="square" tIns="0">
              <a:noAutofit/>
            </a:bodyPr>
            <a:lstStyle/>
            <a:p>
              <a:pPr indent="0" lvl="0" marL="0" rtl="0" algn="l">
                <a:lnSpc>
                  <a:spcPct val="150000"/>
                </a:lnSpc>
                <a:spcBef>
                  <a:spcPts val="0"/>
                </a:spcBef>
                <a:spcAft>
                  <a:spcPts val="0"/>
                </a:spcAft>
                <a:buNone/>
              </a:pPr>
              <a:r>
                <a:rPr lang="en">
                  <a:solidFill>
                    <a:schemeClr val="lt1"/>
                  </a:solidFill>
                  <a:latin typeface="Open Sans"/>
                  <a:ea typeface="Open Sans"/>
                  <a:cs typeface="Open Sans"/>
                  <a:sym typeface="Open Sans"/>
                </a:rPr>
                <a:t>/unops    </a:t>
              </a:r>
              <a:endParaRPr>
                <a:solidFill>
                  <a:schemeClr val="lt1"/>
                </a:solidFill>
                <a:latin typeface="Open Sans"/>
                <a:ea typeface="Open Sans"/>
                <a:cs typeface="Open Sans"/>
                <a:sym typeface="Open Sans"/>
              </a:endParaRPr>
            </a:p>
            <a:p>
              <a:pPr indent="0" lvl="0" marL="0" rtl="0" algn="l">
                <a:lnSpc>
                  <a:spcPct val="150000"/>
                </a:lnSpc>
                <a:spcBef>
                  <a:spcPts val="0"/>
                </a:spcBef>
                <a:spcAft>
                  <a:spcPts val="0"/>
                </a:spcAft>
                <a:buNone/>
              </a:pPr>
              <a:r>
                <a:rPr lang="en">
                  <a:solidFill>
                    <a:schemeClr val="lt1"/>
                  </a:solidFill>
                  <a:latin typeface="Open Sans"/>
                  <a:ea typeface="Open Sans"/>
                  <a:cs typeface="Open Sans"/>
                  <a:sym typeface="Open Sans"/>
                </a:rPr>
                <a:t>/unops_es    </a:t>
              </a:r>
              <a:endParaRPr>
                <a:solidFill>
                  <a:schemeClr val="lt1"/>
                </a:solidFill>
                <a:latin typeface="Open Sans"/>
                <a:ea typeface="Open Sans"/>
                <a:cs typeface="Open Sans"/>
                <a:sym typeface="Open Sans"/>
              </a:endParaRPr>
            </a:p>
            <a:p>
              <a:pPr indent="0" lvl="0" marL="0" rtl="0" algn="l">
                <a:lnSpc>
                  <a:spcPct val="150000"/>
                </a:lnSpc>
                <a:spcBef>
                  <a:spcPts val="0"/>
                </a:spcBef>
                <a:spcAft>
                  <a:spcPts val="0"/>
                </a:spcAft>
                <a:buNone/>
              </a:pPr>
              <a:r>
                <a:rPr lang="en">
                  <a:solidFill>
                    <a:schemeClr val="lt1"/>
                  </a:solidFill>
                  <a:latin typeface="Open Sans"/>
                  <a:ea typeface="Open Sans"/>
                  <a:cs typeface="Open Sans"/>
                  <a:sym typeface="Open Sans"/>
                </a:rPr>
                <a:t>/unops_fr</a:t>
              </a:r>
              <a:endParaRPr>
                <a:solidFill>
                  <a:schemeClr val="lt1"/>
                </a:solidFill>
                <a:latin typeface="Open Sans"/>
                <a:ea typeface="Open Sans"/>
                <a:cs typeface="Open Sans"/>
                <a:sym typeface="Open Sans"/>
              </a:endParaRPr>
            </a:p>
          </p:txBody>
        </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 Cover 1">
  <p:cSld name="TITLE_1">
    <p:bg>
      <p:bgPr>
        <a:solidFill>
          <a:schemeClr val="lt2"/>
        </a:solidFill>
      </p:bgPr>
    </p:bg>
    <p:spTree>
      <p:nvGrpSpPr>
        <p:cNvPr id="93" name="Shape 93"/>
        <p:cNvGrpSpPr/>
        <p:nvPr/>
      </p:nvGrpSpPr>
      <p:grpSpPr>
        <a:xfrm>
          <a:off x="0" y="0"/>
          <a:ext cx="0" cy="0"/>
          <a:chOff x="0" y="0"/>
          <a:chExt cx="0" cy="0"/>
        </a:xfrm>
      </p:grpSpPr>
      <p:sp>
        <p:nvSpPr>
          <p:cNvPr id="94" name="Google Shape;94;p17"/>
          <p:cNvSpPr txBox="1"/>
          <p:nvPr>
            <p:ph type="ctrTitle"/>
          </p:nvPr>
        </p:nvSpPr>
        <p:spPr>
          <a:xfrm>
            <a:off x="1828800" y="1379025"/>
            <a:ext cx="5486400" cy="1828800"/>
          </a:xfrm>
          <a:prstGeom prst="rect">
            <a:avLst/>
          </a:prstGeom>
          <a:noFill/>
          <a:ln>
            <a:noFill/>
          </a:ln>
        </p:spPr>
        <p:txBody>
          <a:bodyPr anchorCtr="0" anchor="b" bIns="0" lIns="0" spcFirstLastPara="1" rIns="0" wrap="square" tIns="0">
            <a:noAutofit/>
          </a:bodyPr>
          <a:lstStyle>
            <a:lvl1pPr lvl="0" rtl="0" algn="ctr">
              <a:lnSpc>
                <a:spcPct val="100000"/>
              </a:lnSpc>
              <a:spcBef>
                <a:spcPts val="0"/>
              </a:spcBef>
              <a:spcAft>
                <a:spcPts val="0"/>
              </a:spcAft>
              <a:buClr>
                <a:schemeClr val="lt1"/>
              </a:buClr>
              <a:buSzPts val="4000"/>
              <a:buFont typeface="Open Sans"/>
              <a:buNone/>
              <a:defRPr sz="4000">
                <a:solidFill>
                  <a:schemeClr val="lt1"/>
                </a:solidFill>
              </a:defRPr>
            </a:lvl1pPr>
            <a:lvl2pPr lvl="1" rtl="0">
              <a:lnSpc>
                <a:spcPct val="100000"/>
              </a:lnSpc>
              <a:spcBef>
                <a:spcPts val="0"/>
              </a:spcBef>
              <a:spcAft>
                <a:spcPts val="0"/>
              </a:spcAft>
              <a:buSzPts val="4000"/>
              <a:buNone/>
              <a:defRPr sz="4000"/>
            </a:lvl2pPr>
            <a:lvl3pPr lvl="2" rtl="0">
              <a:lnSpc>
                <a:spcPct val="100000"/>
              </a:lnSpc>
              <a:spcBef>
                <a:spcPts val="0"/>
              </a:spcBef>
              <a:spcAft>
                <a:spcPts val="0"/>
              </a:spcAft>
              <a:buSzPts val="4000"/>
              <a:buNone/>
              <a:defRPr sz="4000"/>
            </a:lvl3pPr>
            <a:lvl4pPr lvl="3" rtl="0">
              <a:lnSpc>
                <a:spcPct val="100000"/>
              </a:lnSpc>
              <a:spcBef>
                <a:spcPts val="0"/>
              </a:spcBef>
              <a:spcAft>
                <a:spcPts val="0"/>
              </a:spcAft>
              <a:buSzPts val="4000"/>
              <a:buNone/>
              <a:defRPr sz="4000"/>
            </a:lvl4pPr>
            <a:lvl5pPr lvl="4" rtl="0">
              <a:lnSpc>
                <a:spcPct val="100000"/>
              </a:lnSpc>
              <a:spcBef>
                <a:spcPts val="0"/>
              </a:spcBef>
              <a:spcAft>
                <a:spcPts val="0"/>
              </a:spcAft>
              <a:buSzPts val="4000"/>
              <a:buNone/>
              <a:defRPr sz="4000"/>
            </a:lvl5pPr>
            <a:lvl6pPr lvl="5" rtl="0">
              <a:lnSpc>
                <a:spcPct val="100000"/>
              </a:lnSpc>
              <a:spcBef>
                <a:spcPts val="0"/>
              </a:spcBef>
              <a:spcAft>
                <a:spcPts val="0"/>
              </a:spcAft>
              <a:buSzPts val="4000"/>
              <a:buNone/>
              <a:defRPr sz="4000"/>
            </a:lvl6pPr>
            <a:lvl7pPr lvl="6" rtl="0">
              <a:lnSpc>
                <a:spcPct val="100000"/>
              </a:lnSpc>
              <a:spcBef>
                <a:spcPts val="0"/>
              </a:spcBef>
              <a:spcAft>
                <a:spcPts val="0"/>
              </a:spcAft>
              <a:buSzPts val="4000"/>
              <a:buNone/>
              <a:defRPr sz="4000"/>
            </a:lvl7pPr>
            <a:lvl8pPr lvl="7" rtl="0">
              <a:lnSpc>
                <a:spcPct val="100000"/>
              </a:lnSpc>
              <a:spcBef>
                <a:spcPts val="0"/>
              </a:spcBef>
              <a:spcAft>
                <a:spcPts val="0"/>
              </a:spcAft>
              <a:buSzPts val="4000"/>
              <a:buNone/>
              <a:defRPr sz="4000"/>
            </a:lvl8pPr>
            <a:lvl9pPr lvl="8" rtl="0">
              <a:lnSpc>
                <a:spcPct val="100000"/>
              </a:lnSpc>
              <a:spcBef>
                <a:spcPts val="0"/>
              </a:spcBef>
              <a:spcAft>
                <a:spcPts val="0"/>
              </a:spcAft>
              <a:buSzPts val="4000"/>
              <a:buNone/>
              <a:defRPr sz="4000"/>
            </a:lvl9pPr>
          </a:lstStyle>
          <a:p/>
        </p:txBody>
      </p:sp>
      <p:sp>
        <p:nvSpPr>
          <p:cNvPr id="95" name="Google Shape;95;p17"/>
          <p:cNvSpPr txBox="1"/>
          <p:nvPr>
            <p:ph idx="1" type="subTitle"/>
          </p:nvPr>
        </p:nvSpPr>
        <p:spPr>
          <a:xfrm>
            <a:off x="1828800" y="3363519"/>
            <a:ext cx="5486400" cy="1241700"/>
          </a:xfrm>
          <a:prstGeom prst="rect">
            <a:avLst/>
          </a:prstGeom>
          <a:noFill/>
          <a:ln>
            <a:noFill/>
          </a:ln>
        </p:spPr>
        <p:txBody>
          <a:bodyPr anchorCtr="0" anchor="t" bIns="0" lIns="0" spcFirstLastPara="1" rIns="0" wrap="square" tIns="0">
            <a:noAutofit/>
          </a:bodyPr>
          <a:lstStyle>
            <a:lvl1pPr lvl="0" rtl="0" algn="ctr">
              <a:lnSpc>
                <a:spcPct val="130000"/>
              </a:lnSpc>
              <a:spcBef>
                <a:spcPts val="0"/>
              </a:spcBef>
              <a:spcAft>
                <a:spcPts val="0"/>
              </a:spcAft>
              <a:buClr>
                <a:schemeClr val="lt1"/>
              </a:buClr>
              <a:buSzPts val="1800"/>
              <a:buNone/>
              <a:defRPr sz="1800">
                <a:solidFill>
                  <a:schemeClr val="lt1"/>
                </a:solidFill>
              </a:defRPr>
            </a:lvl1pPr>
            <a:lvl2pPr lvl="1" rtl="0" algn="ctr">
              <a:lnSpc>
                <a:spcPct val="90000"/>
              </a:lnSpc>
              <a:spcBef>
                <a:spcPts val="400"/>
              </a:spcBef>
              <a:spcAft>
                <a:spcPts val="0"/>
              </a:spcAft>
              <a:buClr>
                <a:schemeClr val="dk1"/>
              </a:buClr>
              <a:buSzPts val="1500"/>
              <a:buNone/>
              <a:defRPr sz="1500"/>
            </a:lvl2pPr>
            <a:lvl3pPr lvl="2" rtl="0" algn="ctr">
              <a:lnSpc>
                <a:spcPct val="90000"/>
              </a:lnSpc>
              <a:spcBef>
                <a:spcPts val="400"/>
              </a:spcBef>
              <a:spcAft>
                <a:spcPts val="0"/>
              </a:spcAft>
              <a:buClr>
                <a:schemeClr val="dk1"/>
              </a:buClr>
              <a:buSzPts val="1400"/>
              <a:buNone/>
              <a:defRPr sz="1400"/>
            </a:lvl3pPr>
            <a:lvl4pPr lvl="3" rtl="0" algn="ctr">
              <a:lnSpc>
                <a:spcPct val="90000"/>
              </a:lnSpc>
              <a:spcBef>
                <a:spcPts val="400"/>
              </a:spcBef>
              <a:spcAft>
                <a:spcPts val="0"/>
              </a:spcAft>
              <a:buClr>
                <a:schemeClr val="dk1"/>
              </a:buClr>
              <a:buSzPts val="1200"/>
              <a:buNone/>
              <a:defRPr sz="1200"/>
            </a:lvl4pPr>
            <a:lvl5pPr lvl="4" rtl="0" algn="ctr">
              <a:lnSpc>
                <a:spcPct val="90000"/>
              </a:lnSpc>
              <a:spcBef>
                <a:spcPts val="400"/>
              </a:spcBef>
              <a:spcAft>
                <a:spcPts val="0"/>
              </a:spcAft>
              <a:buClr>
                <a:schemeClr val="dk1"/>
              </a:buClr>
              <a:buSzPts val="12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pic>
        <p:nvPicPr>
          <p:cNvPr id="96" name="Google Shape;96;p17"/>
          <p:cNvPicPr preferRelativeResize="0"/>
          <p:nvPr/>
        </p:nvPicPr>
        <p:blipFill rotWithShape="1">
          <a:blip r:embed="rId2">
            <a:alphaModFix/>
          </a:blip>
          <a:srcRect b="119" l="0" r="0" t="119"/>
          <a:stretch/>
        </p:blipFill>
        <p:spPr>
          <a:xfrm>
            <a:off x="3826512" y="712851"/>
            <a:ext cx="1490976" cy="219650"/>
          </a:xfrm>
          <a:prstGeom prst="rect">
            <a:avLst/>
          </a:prstGeom>
          <a:noFill/>
          <a:ln>
            <a:noFill/>
          </a:ln>
        </p:spPr>
      </p:pic>
    </p:spTree>
  </p:cSld>
  <p:clrMapOvr>
    <a:masterClrMapping/>
  </p:clrMapOvr>
  <p:extLst>
    <p:ext uri="{DCECCB84-F9BA-43D5-87BE-67443E8EF086}">
      <p15:sldGuideLst>
        <p15:guide id="1" orient="horz" pos="1620">
          <p15:clr>
            <a:srgbClr val="FA7B17"/>
          </p15:clr>
        </p15:guide>
        <p15:guide id="2" pos="2880">
          <p15:clr>
            <a:srgbClr val="FA7B17"/>
          </p15:clr>
        </p15:guide>
      </p15:sldGuideLst>
    </p:ext>
  </p:extLst>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 Cover 2_Build the Future_internal watermark">
  <p:cSld name="TITLE_1_1">
    <p:bg>
      <p:bgPr>
        <a:solidFill>
          <a:schemeClr val="lt2"/>
        </a:solidFill>
      </p:bgPr>
    </p:bg>
    <p:spTree>
      <p:nvGrpSpPr>
        <p:cNvPr id="97" name="Shape 97"/>
        <p:cNvGrpSpPr/>
        <p:nvPr/>
      </p:nvGrpSpPr>
      <p:grpSpPr>
        <a:xfrm>
          <a:off x="0" y="0"/>
          <a:ext cx="0" cy="0"/>
          <a:chOff x="0" y="0"/>
          <a:chExt cx="0" cy="0"/>
        </a:xfrm>
      </p:grpSpPr>
      <p:sp>
        <p:nvSpPr>
          <p:cNvPr id="98" name="Google Shape;98;p18"/>
          <p:cNvSpPr txBox="1"/>
          <p:nvPr>
            <p:ph type="ctrTitle"/>
          </p:nvPr>
        </p:nvSpPr>
        <p:spPr>
          <a:xfrm>
            <a:off x="1828800" y="1379025"/>
            <a:ext cx="5486400" cy="1828800"/>
          </a:xfrm>
          <a:prstGeom prst="rect">
            <a:avLst/>
          </a:prstGeom>
          <a:noFill/>
          <a:ln>
            <a:noFill/>
          </a:ln>
        </p:spPr>
        <p:txBody>
          <a:bodyPr anchorCtr="0" anchor="b" bIns="0" lIns="0" spcFirstLastPara="1" rIns="0" wrap="square" tIns="0">
            <a:noAutofit/>
          </a:bodyPr>
          <a:lstStyle>
            <a:lvl1pPr lvl="0" rtl="0" algn="ctr">
              <a:lnSpc>
                <a:spcPct val="100000"/>
              </a:lnSpc>
              <a:spcBef>
                <a:spcPts val="0"/>
              </a:spcBef>
              <a:spcAft>
                <a:spcPts val="0"/>
              </a:spcAft>
              <a:buClr>
                <a:schemeClr val="lt1"/>
              </a:buClr>
              <a:buSzPts val="4000"/>
              <a:buFont typeface="Open Sans"/>
              <a:buNone/>
              <a:defRPr sz="4000">
                <a:solidFill>
                  <a:schemeClr val="lt1"/>
                </a:solidFill>
              </a:defRPr>
            </a:lvl1pPr>
            <a:lvl2pPr lvl="1" rtl="0">
              <a:lnSpc>
                <a:spcPct val="100000"/>
              </a:lnSpc>
              <a:spcBef>
                <a:spcPts val="0"/>
              </a:spcBef>
              <a:spcAft>
                <a:spcPts val="0"/>
              </a:spcAft>
              <a:buSzPts val="4000"/>
              <a:buNone/>
              <a:defRPr sz="4000"/>
            </a:lvl2pPr>
            <a:lvl3pPr lvl="2" rtl="0">
              <a:lnSpc>
                <a:spcPct val="100000"/>
              </a:lnSpc>
              <a:spcBef>
                <a:spcPts val="0"/>
              </a:spcBef>
              <a:spcAft>
                <a:spcPts val="0"/>
              </a:spcAft>
              <a:buSzPts val="4000"/>
              <a:buNone/>
              <a:defRPr sz="4000"/>
            </a:lvl3pPr>
            <a:lvl4pPr lvl="3" rtl="0">
              <a:lnSpc>
                <a:spcPct val="100000"/>
              </a:lnSpc>
              <a:spcBef>
                <a:spcPts val="0"/>
              </a:spcBef>
              <a:spcAft>
                <a:spcPts val="0"/>
              </a:spcAft>
              <a:buSzPts val="4000"/>
              <a:buNone/>
              <a:defRPr sz="4000"/>
            </a:lvl4pPr>
            <a:lvl5pPr lvl="4" rtl="0">
              <a:lnSpc>
                <a:spcPct val="100000"/>
              </a:lnSpc>
              <a:spcBef>
                <a:spcPts val="0"/>
              </a:spcBef>
              <a:spcAft>
                <a:spcPts val="0"/>
              </a:spcAft>
              <a:buSzPts val="4000"/>
              <a:buNone/>
              <a:defRPr sz="4000"/>
            </a:lvl5pPr>
            <a:lvl6pPr lvl="5" rtl="0">
              <a:lnSpc>
                <a:spcPct val="100000"/>
              </a:lnSpc>
              <a:spcBef>
                <a:spcPts val="0"/>
              </a:spcBef>
              <a:spcAft>
                <a:spcPts val="0"/>
              </a:spcAft>
              <a:buSzPts val="4000"/>
              <a:buNone/>
              <a:defRPr sz="4000"/>
            </a:lvl6pPr>
            <a:lvl7pPr lvl="6" rtl="0">
              <a:lnSpc>
                <a:spcPct val="100000"/>
              </a:lnSpc>
              <a:spcBef>
                <a:spcPts val="0"/>
              </a:spcBef>
              <a:spcAft>
                <a:spcPts val="0"/>
              </a:spcAft>
              <a:buSzPts val="4000"/>
              <a:buNone/>
              <a:defRPr sz="4000"/>
            </a:lvl7pPr>
            <a:lvl8pPr lvl="7" rtl="0">
              <a:lnSpc>
                <a:spcPct val="100000"/>
              </a:lnSpc>
              <a:spcBef>
                <a:spcPts val="0"/>
              </a:spcBef>
              <a:spcAft>
                <a:spcPts val="0"/>
              </a:spcAft>
              <a:buSzPts val="4000"/>
              <a:buNone/>
              <a:defRPr sz="4000"/>
            </a:lvl8pPr>
            <a:lvl9pPr lvl="8" rtl="0">
              <a:lnSpc>
                <a:spcPct val="100000"/>
              </a:lnSpc>
              <a:spcBef>
                <a:spcPts val="0"/>
              </a:spcBef>
              <a:spcAft>
                <a:spcPts val="0"/>
              </a:spcAft>
              <a:buSzPts val="4000"/>
              <a:buNone/>
              <a:defRPr sz="4000"/>
            </a:lvl9pPr>
          </a:lstStyle>
          <a:p/>
        </p:txBody>
      </p:sp>
      <p:pic>
        <p:nvPicPr>
          <p:cNvPr id="99" name="Google Shape;99;p18"/>
          <p:cNvPicPr preferRelativeResize="0"/>
          <p:nvPr/>
        </p:nvPicPr>
        <p:blipFill rotWithShape="1">
          <a:blip r:embed="rId2">
            <a:alphaModFix/>
          </a:blip>
          <a:srcRect b="119" l="0" r="0" t="119"/>
          <a:stretch/>
        </p:blipFill>
        <p:spPr>
          <a:xfrm>
            <a:off x="3826512" y="712851"/>
            <a:ext cx="1490976" cy="219650"/>
          </a:xfrm>
          <a:prstGeom prst="rect">
            <a:avLst/>
          </a:prstGeom>
          <a:noFill/>
          <a:ln>
            <a:noFill/>
          </a:ln>
        </p:spPr>
      </p:pic>
      <p:pic>
        <p:nvPicPr>
          <p:cNvPr id="100" name="Google Shape;100;p18"/>
          <p:cNvPicPr preferRelativeResize="0"/>
          <p:nvPr/>
        </p:nvPicPr>
        <p:blipFill>
          <a:blip r:embed="rId3">
            <a:alphaModFix/>
          </a:blip>
          <a:stretch>
            <a:fillRect/>
          </a:stretch>
        </p:blipFill>
        <p:spPr>
          <a:xfrm>
            <a:off x="4100677" y="4470412"/>
            <a:ext cx="942624" cy="263263"/>
          </a:xfrm>
          <a:prstGeom prst="rect">
            <a:avLst/>
          </a:prstGeom>
          <a:noFill/>
          <a:ln>
            <a:noFill/>
          </a:ln>
        </p:spPr>
      </p:pic>
      <p:sp>
        <p:nvSpPr>
          <p:cNvPr id="101" name="Google Shape;101;p18"/>
          <p:cNvSpPr txBox="1"/>
          <p:nvPr/>
        </p:nvSpPr>
        <p:spPr>
          <a:xfrm rot="-1516007">
            <a:off x="298782" y="694385"/>
            <a:ext cx="3511439" cy="1151026"/>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6000">
                <a:solidFill>
                  <a:srgbClr val="46A7D0"/>
                </a:solidFill>
                <a:latin typeface="Open Sans"/>
                <a:ea typeface="Open Sans"/>
                <a:cs typeface="Open Sans"/>
                <a:sym typeface="Open Sans"/>
              </a:rPr>
              <a:t>internal</a:t>
            </a:r>
            <a:endParaRPr b="1" sz="6000">
              <a:solidFill>
                <a:srgbClr val="46A7D0"/>
              </a:solidFill>
              <a:latin typeface="Open Sans"/>
              <a:ea typeface="Open Sans"/>
              <a:cs typeface="Open Sans"/>
              <a:sym typeface="Open Sans"/>
            </a:endParaRPr>
          </a:p>
        </p:txBody>
      </p:sp>
      <p:sp>
        <p:nvSpPr>
          <p:cNvPr id="102" name="Google Shape;102;p18"/>
          <p:cNvSpPr txBox="1"/>
          <p:nvPr/>
        </p:nvSpPr>
        <p:spPr>
          <a:xfrm rot="-1516007">
            <a:off x="5705157" y="3082735"/>
            <a:ext cx="3511439" cy="1151026"/>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6000">
                <a:solidFill>
                  <a:srgbClr val="46A7D0"/>
                </a:solidFill>
                <a:latin typeface="Open Sans"/>
                <a:ea typeface="Open Sans"/>
                <a:cs typeface="Open Sans"/>
                <a:sym typeface="Open Sans"/>
              </a:rPr>
              <a:t>internal</a:t>
            </a:r>
            <a:endParaRPr b="1" sz="6000">
              <a:solidFill>
                <a:srgbClr val="46A7D0"/>
              </a:solidFill>
              <a:latin typeface="Open Sans"/>
              <a:ea typeface="Open Sans"/>
              <a:cs typeface="Open Sans"/>
              <a:sym typeface="Open Sans"/>
            </a:endParaRPr>
          </a:p>
        </p:txBody>
      </p:sp>
      <p:sp>
        <p:nvSpPr>
          <p:cNvPr id="103" name="Google Shape;103;p18"/>
          <p:cNvSpPr txBox="1"/>
          <p:nvPr>
            <p:ph idx="1" type="subTitle"/>
          </p:nvPr>
        </p:nvSpPr>
        <p:spPr>
          <a:xfrm>
            <a:off x="1828800" y="3363525"/>
            <a:ext cx="5486400" cy="713700"/>
          </a:xfrm>
          <a:prstGeom prst="rect">
            <a:avLst/>
          </a:prstGeom>
          <a:noFill/>
          <a:ln>
            <a:noFill/>
          </a:ln>
        </p:spPr>
        <p:txBody>
          <a:bodyPr anchorCtr="0" anchor="t" bIns="0" lIns="0" spcFirstLastPara="1" rIns="0" wrap="square" tIns="0">
            <a:noAutofit/>
          </a:bodyPr>
          <a:lstStyle>
            <a:lvl1pPr lvl="0" rtl="0" algn="ctr">
              <a:lnSpc>
                <a:spcPct val="130000"/>
              </a:lnSpc>
              <a:spcBef>
                <a:spcPts val="0"/>
              </a:spcBef>
              <a:spcAft>
                <a:spcPts val="0"/>
              </a:spcAft>
              <a:buClr>
                <a:schemeClr val="lt1"/>
              </a:buClr>
              <a:buSzPts val="1800"/>
              <a:buNone/>
              <a:defRPr sz="1800">
                <a:solidFill>
                  <a:schemeClr val="lt1"/>
                </a:solidFill>
              </a:defRPr>
            </a:lvl1pPr>
            <a:lvl2pPr lvl="1" rtl="0" algn="ctr">
              <a:lnSpc>
                <a:spcPct val="90000"/>
              </a:lnSpc>
              <a:spcBef>
                <a:spcPts val="400"/>
              </a:spcBef>
              <a:spcAft>
                <a:spcPts val="0"/>
              </a:spcAft>
              <a:buClr>
                <a:schemeClr val="dk1"/>
              </a:buClr>
              <a:buSzPts val="1500"/>
              <a:buNone/>
              <a:defRPr sz="1500"/>
            </a:lvl2pPr>
            <a:lvl3pPr lvl="2" rtl="0" algn="ctr">
              <a:lnSpc>
                <a:spcPct val="90000"/>
              </a:lnSpc>
              <a:spcBef>
                <a:spcPts val="400"/>
              </a:spcBef>
              <a:spcAft>
                <a:spcPts val="0"/>
              </a:spcAft>
              <a:buClr>
                <a:schemeClr val="dk1"/>
              </a:buClr>
              <a:buSzPts val="1400"/>
              <a:buNone/>
              <a:defRPr sz="1400"/>
            </a:lvl3pPr>
            <a:lvl4pPr lvl="3" rtl="0" algn="ctr">
              <a:lnSpc>
                <a:spcPct val="90000"/>
              </a:lnSpc>
              <a:spcBef>
                <a:spcPts val="400"/>
              </a:spcBef>
              <a:spcAft>
                <a:spcPts val="0"/>
              </a:spcAft>
              <a:buClr>
                <a:schemeClr val="dk1"/>
              </a:buClr>
              <a:buSzPts val="1200"/>
              <a:buNone/>
              <a:defRPr sz="1200"/>
            </a:lvl4pPr>
            <a:lvl5pPr lvl="4" rtl="0" algn="ctr">
              <a:lnSpc>
                <a:spcPct val="90000"/>
              </a:lnSpc>
              <a:spcBef>
                <a:spcPts val="400"/>
              </a:spcBef>
              <a:spcAft>
                <a:spcPts val="0"/>
              </a:spcAft>
              <a:buClr>
                <a:schemeClr val="dk1"/>
              </a:buClr>
              <a:buSzPts val="12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Tree>
  </p:cSld>
  <p:clrMapOvr>
    <a:masterClrMapping/>
  </p:clrMapOvr>
  <p:extLst>
    <p:ext uri="{DCECCB84-F9BA-43D5-87BE-67443E8EF086}">
      <p15:sldGuideLst>
        <p15:guide id="1" orient="horz" pos="1620">
          <p15:clr>
            <a:srgbClr val="FA7B17"/>
          </p15:clr>
        </p15:guide>
        <p15:guide id="2" pos="2880">
          <p15:clr>
            <a:srgbClr val="FA7B17"/>
          </p15:clr>
        </p15:guide>
      </p15:sldGuideLst>
    </p:ext>
  </p:extLst>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 Cover 3_Build the Future">
  <p:cSld name="TITLE_1_1_3">
    <p:bg>
      <p:bgPr>
        <a:solidFill>
          <a:schemeClr val="lt2"/>
        </a:solidFill>
      </p:bgPr>
    </p:bg>
    <p:spTree>
      <p:nvGrpSpPr>
        <p:cNvPr id="104" name="Shape 104"/>
        <p:cNvGrpSpPr/>
        <p:nvPr/>
      </p:nvGrpSpPr>
      <p:grpSpPr>
        <a:xfrm>
          <a:off x="0" y="0"/>
          <a:ext cx="0" cy="0"/>
          <a:chOff x="0" y="0"/>
          <a:chExt cx="0" cy="0"/>
        </a:xfrm>
      </p:grpSpPr>
      <p:sp>
        <p:nvSpPr>
          <p:cNvPr id="105" name="Google Shape;105;p19"/>
          <p:cNvSpPr txBox="1"/>
          <p:nvPr>
            <p:ph type="ctrTitle"/>
          </p:nvPr>
        </p:nvSpPr>
        <p:spPr>
          <a:xfrm>
            <a:off x="1828800" y="1379025"/>
            <a:ext cx="5486400" cy="1828800"/>
          </a:xfrm>
          <a:prstGeom prst="rect">
            <a:avLst/>
          </a:prstGeom>
          <a:noFill/>
          <a:ln>
            <a:noFill/>
          </a:ln>
        </p:spPr>
        <p:txBody>
          <a:bodyPr anchorCtr="0" anchor="b" bIns="0" lIns="0" spcFirstLastPara="1" rIns="0" wrap="square" tIns="0">
            <a:noAutofit/>
          </a:bodyPr>
          <a:lstStyle>
            <a:lvl1pPr lvl="0" rtl="0" algn="ctr">
              <a:lnSpc>
                <a:spcPct val="100000"/>
              </a:lnSpc>
              <a:spcBef>
                <a:spcPts val="0"/>
              </a:spcBef>
              <a:spcAft>
                <a:spcPts val="0"/>
              </a:spcAft>
              <a:buClr>
                <a:schemeClr val="lt1"/>
              </a:buClr>
              <a:buSzPts val="4000"/>
              <a:buFont typeface="Open Sans"/>
              <a:buNone/>
              <a:defRPr sz="4000">
                <a:solidFill>
                  <a:schemeClr val="lt1"/>
                </a:solidFill>
              </a:defRPr>
            </a:lvl1pPr>
            <a:lvl2pPr lvl="1" rtl="0">
              <a:lnSpc>
                <a:spcPct val="100000"/>
              </a:lnSpc>
              <a:spcBef>
                <a:spcPts val="0"/>
              </a:spcBef>
              <a:spcAft>
                <a:spcPts val="0"/>
              </a:spcAft>
              <a:buSzPts val="4000"/>
              <a:buNone/>
              <a:defRPr sz="4000"/>
            </a:lvl2pPr>
            <a:lvl3pPr lvl="2" rtl="0">
              <a:lnSpc>
                <a:spcPct val="100000"/>
              </a:lnSpc>
              <a:spcBef>
                <a:spcPts val="0"/>
              </a:spcBef>
              <a:spcAft>
                <a:spcPts val="0"/>
              </a:spcAft>
              <a:buSzPts val="4000"/>
              <a:buNone/>
              <a:defRPr sz="4000"/>
            </a:lvl3pPr>
            <a:lvl4pPr lvl="3" rtl="0">
              <a:lnSpc>
                <a:spcPct val="100000"/>
              </a:lnSpc>
              <a:spcBef>
                <a:spcPts val="0"/>
              </a:spcBef>
              <a:spcAft>
                <a:spcPts val="0"/>
              </a:spcAft>
              <a:buSzPts val="4000"/>
              <a:buNone/>
              <a:defRPr sz="4000"/>
            </a:lvl4pPr>
            <a:lvl5pPr lvl="4" rtl="0">
              <a:lnSpc>
                <a:spcPct val="100000"/>
              </a:lnSpc>
              <a:spcBef>
                <a:spcPts val="0"/>
              </a:spcBef>
              <a:spcAft>
                <a:spcPts val="0"/>
              </a:spcAft>
              <a:buSzPts val="4000"/>
              <a:buNone/>
              <a:defRPr sz="4000"/>
            </a:lvl5pPr>
            <a:lvl6pPr lvl="5" rtl="0">
              <a:lnSpc>
                <a:spcPct val="100000"/>
              </a:lnSpc>
              <a:spcBef>
                <a:spcPts val="0"/>
              </a:spcBef>
              <a:spcAft>
                <a:spcPts val="0"/>
              </a:spcAft>
              <a:buSzPts val="4000"/>
              <a:buNone/>
              <a:defRPr sz="4000"/>
            </a:lvl6pPr>
            <a:lvl7pPr lvl="6" rtl="0">
              <a:lnSpc>
                <a:spcPct val="100000"/>
              </a:lnSpc>
              <a:spcBef>
                <a:spcPts val="0"/>
              </a:spcBef>
              <a:spcAft>
                <a:spcPts val="0"/>
              </a:spcAft>
              <a:buSzPts val="4000"/>
              <a:buNone/>
              <a:defRPr sz="4000"/>
            </a:lvl7pPr>
            <a:lvl8pPr lvl="7" rtl="0">
              <a:lnSpc>
                <a:spcPct val="100000"/>
              </a:lnSpc>
              <a:spcBef>
                <a:spcPts val="0"/>
              </a:spcBef>
              <a:spcAft>
                <a:spcPts val="0"/>
              </a:spcAft>
              <a:buSzPts val="4000"/>
              <a:buNone/>
              <a:defRPr sz="4000"/>
            </a:lvl8pPr>
            <a:lvl9pPr lvl="8" rtl="0">
              <a:lnSpc>
                <a:spcPct val="100000"/>
              </a:lnSpc>
              <a:spcBef>
                <a:spcPts val="0"/>
              </a:spcBef>
              <a:spcAft>
                <a:spcPts val="0"/>
              </a:spcAft>
              <a:buSzPts val="4000"/>
              <a:buNone/>
              <a:defRPr sz="4000"/>
            </a:lvl9pPr>
          </a:lstStyle>
          <a:p/>
        </p:txBody>
      </p:sp>
      <p:sp>
        <p:nvSpPr>
          <p:cNvPr id="106" name="Google Shape;106;p19"/>
          <p:cNvSpPr txBox="1"/>
          <p:nvPr>
            <p:ph idx="1" type="subTitle"/>
          </p:nvPr>
        </p:nvSpPr>
        <p:spPr>
          <a:xfrm>
            <a:off x="1828800" y="3363525"/>
            <a:ext cx="5486400" cy="713700"/>
          </a:xfrm>
          <a:prstGeom prst="rect">
            <a:avLst/>
          </a:prstGeom>
          <a:noFill/>
          <a:ln>
            <a:noFill/>
          </a:ln>
        </p:spPr>
        <p:txBody>
          <a:bodyPr anchorCtr="0" anchor="t" bIns="0" lIns="0" spcFirstLastPara="1" rIns="0" wrap="square" tIns="0">
            <a:noAutofit/>
          </a:bodyPr>
          <a:lstStyle>
            <a:lvl1pPr lvl="0" rtl="0" algn="ctr">
              <a:lnSpc>
                <a:spcPct val="130000"/>
              </a:lnSpc>
              <a:spcBef>
                <a:spcPts val="0"/>
              </a:spcBef>
              <a:spcAft>
                <a:spcPts val="0"/>
              </a:spcAft>
              <a:buClr>
                <a:schemeClr val="lt1"/>
              </a:buClr>
              <a:buSzPts val="1800"/>
              <a:buNone/>
              <a:defRPr sz="1800">
                <a:solidFill>
                  <a:schemeClr val="lt1"/>
                </a:solidFill>
              </a:defRPr>
            </a:lvl1pPr>
            <a:lvl2pPr lvl="1" rtl="0" algn="ctr">
              <a:lnSpc>
                <a:spcPct val="90000"/>
              </a:lnSpc>
              <a:spcBef>
                <a:spcPts val="400"/>
              </a:spcBef>
              <a:spcAft>
                <a:spcPts val="0"/>
              </a:spcAft>
              <a:buClr>
                <a:schemeClr val="dk1"/>
              </a:buClr>
              <a:buSzPts val="1500"/>
              <a:buNone/>
              <a:defRPr sz="1500"/>
            </a:lvl2pPr>
            <a:lvl3pPr lvl="2" rtl="0" algn="ctr">
              <a:lnSpc>
                <a:spcPct val="90000"/>
              </a:lnSpc>
              <a:spcBef>
                <a:spcPts val="400"/>
              </a:spcBef>
              <a:spcAft>
                <a:spcPts val="0"/>
              </a:spcAft>
              <a:buClr>
                <a:schemeClr val="dk1"/>
              </a:buClr>
              <a:buSzPts val="1400"/>
              <a:buNone/>
              <a:defRPr sz="1400"/>
            </a:lvl3pPr>
            <a:lvl4pPr lvl="3" rtl="0" algn="ctr">
              <a:lnSpc>
                <a:spcPct val="90000"/>
              </a:lnSpc>
              <a:spcBef>
                <a:spcPts val="400"/>
              </a:spcBef>
              <a:spcAft>
                <a:spcPts val="0"/>
              </a:spcAft>
              <a:buClr>
                <a:schemeClr val="dk1"/>
              </a:buClr>
              <a:buSzPts val="1200"/>
              <a:buNone/>
              <a:defRPr sz="1200"/>
            </a:lvl4pPr>
            <a:lvl5pPr lvl="4" rtl="0" algn="ctr">
              <a:lnSpc>
                <a:spcPct val="90000"/>
              </a:lnSpc>
              <a:spcBef>
                <a:spcPts val="400"/>
              </a:spcBef>
              <a:spcAft>
                <a:spcPts val="0"/>
              </a:spcAft>
              <a:buClr>
                <a:schemeClr val="dk1"/>
              </a:buClr>
              <a:buSzPts val="12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pic>
        <p:nvPicPr>
          <p:cNvPr id="107" name="Google Shape;107;p19"/>
          <p:cNvPicPr preferRelativeResize="0"/>
          <p:nvPr/>
        </p:nvPicPr>
        <p:blipFill rotWithShape="1">
          <a:blip r:embed="rId2">
            <a:alphaModFix/>
          </a:blip>
          <a:srcRect b="119" l="0" r="0" t="119"/>
          <a:stretch/>
        </p:blipFill>
        <p:spPr>
          <a:xfrm>
            <a:off x="3826512" y="712851"/>
            <a:ext cx="1490976" cy="219650"/>
          </a:xfrm>
          <a:prstGeom prst="rect">
            <a:avLst/>
          </a:prstGeom>
          <a:noFill/>
          <a:ln>
            <a:noFill/>
          </a:ln>
        </p:spPr>
      </p:pic>
      <p:pic>
        <p:nvPicPr>
          <p:cNvPr id="108" name="Google Shape;108;p19"/>
          <p:cNvPicPr preferRelativeResize="0"/>
          <p:nvPr/>
        </p:nvPicPr>
        <p:blipFill>
          <a:blip r:embed="rId3">
            <a:alphaModFix/>
          </a:blip>
          <a:stretch>
            <a:fillRect/>
          </a:stretch>
        </p:blipFill>
        <p:spPr>
          <a:xfrm>
            <a:off x="4100677" y="4470412"/>
            <a:ext cx="942624" cy="263263"/>
          </a:xfrm>
          <a:prstGeom prst="rect">
            <a:avLst/>
          </a:prstGeom>
          <a:noFill/>
          <a:ln>
            <a:noFill/>
          </a:ln>
        </p:spPr>
      </p:pic>
    </p:spTree>
  </p:cSld>
  <p:clrMapOvr>
    <a:masterClrMapping/>
  </p:clrMapOvr>
  <p:extLst>
    <p:ext uri="{DCECCB84-F9BA-43D5-87BE-67443E8EF086}">
      <p15:sldGuideLst>
        <p15:guide id="1" orient="horz" pos="1620">
          <p15:clr>
            <a:srgbClr val="FA7B17"/>
          </p15:clr>
        </p15:guide>
        <p15:guide id="2" pos="2880">
          <p15:clr>
            <a:srgbClr val="FA7B17"/>
          </p15:clr>
        </p15:guide>
      </p15:sldGuideLst>
    </p:ext>
  </p:extLst>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 Cover 4_Build the Future">
  <p:cSld name="TITLE_1_1_2">
    <p:bg>
      <p:bgPr>
        <a:solidFill>
          <a:schemeClr val="lt2"/>
        </a:solidFill>
      </p:bgPr>
    </p:bg>
    <p:spTree>
      <p:nvGrpSpPr>
        <p:cNvPr id="109" name="Shape 109"/>
        <p:cNvGrpSpPr/>
        <p:nvPr/>
      </p:nvGrpSpPr>
      <p:grpSpPr>
        <a:xfrm>
          <a:off x="0" y="0"/>
          <a:ext cx="0" cy="0"/>
          <a:chOff x="0" y="0"/>
          <a:chExt cx="0" cy="0"/>
        </a:xfrm>
      </p:grpSpPr>
      <p:sp>
        <p:nvSpPr>
          <p:cNvPr id="110" name="Google Shape;110;p20"/>
          <p:cNvSpPr txBox="1"/>
          <p:nvPr>
            <p:ph type="ctrTitle"/>
          </p:nvPr>
        </p:nvSpPr>
        <p:spPr>
          <a:xfrm>
            <a:off x="1828800" y="836575"/>
            <a:ext cx="5486400" cy="1828800"/>
          </a:xfrm>
          <a:prstGeom prst="rect">
            <a:avLst/>
          </a:prstGeom>
          <a:noFill/>
          <a:ln>
            <a:noFill/>
          </a:ln>
        </p:spPr>
        <p:txBody>
          <a:bodyPr anchorCtr="0" anchor="b" bIns="0" lIns="0" spcFirstLastPara="1" rIns="0" wrap="square" tIns="0">
            <a:noAutofit/>
          </a:bodyPr>
          <a:lstStyle>
            <a:lvl1pPr lvl="0" rtl="0" algn="ctr">
              <a:lnSpc>
                <a:spcPct val="100000"/>
              </a:lnSpc>
              <a:spcBef>
                <a:spcPts val="0"/>
              </a:spcBef>
              <a:spcAft>
                <a:spcPts val="0"/>
              </a:spcAft>
              <a:buClr>
                <a:schemeClr val="lt1"/>
              </a:buClr>
              <a:buSzPts val="4000"/>
              <a:buFont typeface="Open Sans"/>
              <a:buNone/>
              <a:defRPr sz="4000">
                <a:solidFill>
                  <a:schemeClr val="lt1"/>
                </a:solidFill>
              </a:defRPr>
            </a:lvl1pPr>
            <a:lvl2pPr lvl="1" rtl="0">
              <a:lnSpc>
                <a:spcPct val="100000"/>
              </a:lnSpc>
              <a:spcBef>
                <a:spcPts val="0"/>
              </a:spcBef>
              <a:spcAft>
                <a:spcPts val="0"/>
              </a:spcAft>
              <a:buSzPts val="4000"/>
              <a:buNone/>
              <a:defRPr sz="4000"/>
            </a:lvl2pPr>
            <a:lvl3pPr lvl="2" rtl="0">
              <a:lnSpc>
                <a:spcPct val="100000"/>
              </a:lnSpc>
              <a:spcBef>
                <a:spcPts val="0"/>
              </a:spcBef>
              <a:spcAft>
                <a:spcPts val="0"/>
              </a:spcAft>
              <a:buSzPts val="4000"/>
              <a:buNone/>
              <a:defRPr sz="4000"/>
            </a:lvl3pPr>
            <a:lvl4pPr lvl="3" rtl="0">
              <a:lnSpc>
                <a:spcPct val="100000"/>
              </a:lnSpc>
              <a:spcBef>
                <a:spcPts val="0"/>
              </a:spcBef>
              <a:spcAft>
                <a:spcPts val="0"/>
              </a:spcAft>
              <a:buSzPts val="4000"/>
              <a:buNone/>
              <a:defRPr sz="4000"/>
            </a:lvl4pPr>
            <a:lvl5pPr lvl="4" rtl="0">
              <a:lnSpc>
                <a:spcPct val="100000"/>
              </a:lnSpc>
              <a:spcBef>
                <a:spcPts val="0"/>
              </a:spcBef>
              <a:spcAft>
                <a:spcPts val="0"/>
              </a:spcAft>
              <a:buSzPts val="4000"/>
              <a:buNone/>
              <a:defRPr sz="4000"/>
            </a:lvl5pPr>
            <a:lvl6pPr lvl="5" rtl="0">
              <a:lnSpc>
                <a:spcPct val="100000"/>
              </a:lnSpc>
              <a:spcBef>
                <a:spcPts val="0"/>
              </a:spcBef>
              <a:spcAft>
                <a:spcPts val="0"/>
              </a:spcAft>
              <a:buSzPts val="4000"/>
              <a:buNone/>
              <a:defRPr sz="4000"/>
            </a:lvl6pPr>
            <a:lvl7pPr lvl="6" rtl="0">
              <a:lnSpc>
                <a:spcPct val="100000"/>
              </a:lnSpc>
              <a:spcBef>
                <a:spcPts val="0"/>
              </a:spcBef>
              <a:spcAft>
                <a:spcPts val="0"/>
              </a:spcAft>
              <a:buSzPts val="4000"/>
              <a:buNone/>
              <a:defRPr sz="4000"/>
            </a:lvl7pPr>
            <a:lvl8pPr lvl="7" rtl="0">
              <a:lnSpc>
                <a:spcPct val="100000"/>
              </a:lnSpc>
              <a:spcBef>
                <a:spcPts val="0"/>
              </a:spcBef>
              <a:spcAft>
                <a:spcPts val="0"/>
              </a:spcAft>
              <a:buSzPts val="4000"/>
              <a:buNone/>
              <a:defRPr sz="4000"/>
            </a:lvl8pPr>
            <a:lvl9pPr lvl="8" rtl="0">
              <a:lnSpc>
                <a:spcPct val="100000"/>
              </a:lnSpc>
              <a:spcBef>
                <a:spcPts val="0"/>
              </a:spcBef>
              <a:spcAft>
                <a:spcPts val="0"/>
              </a:spcAft>
              <a:buSzPts val="4000"/>
              <a:buNone/>
              <a:defRPr sz="4000"/>
            </a:lvl9pPr>
          </a:lstStyle>
          <a:p/>
        </p:txBody>
      </p:sp>
      <p:sp>
        <p:nvSpPr>
          <p:cNvPr id="111" name="Google Shape;111;p20"/>
          <p:cNvSpPr txBox="1"/>
          <p:nvPr>
            <p:ph idx="1" type="subTitle"/>
          </p:nvPr>
        </p:nvSpPr>
        <p:spPr>
          <a:xfrm>
            <a:off x="1828800" y="2821069"/>
            <a:ext cx="5486400" cy="1241700"/>
          </a:xfrm>
          <a:prstGeom prst="rect">
            <a:avLst/>
          </a:prstGeom>
          <a:noFill/>
          <a:ln>
            <a:noFill/>
          </a:ln>
        </p:spPr>
        <p:txBody>
          <a:bodyPr anchorCtr="0" anchor="t" bIns="0" lIns="0" spcFirstLastPara="1" rIns="0" wrap="square" tIns="0">
            <a:noAutofit/>
          </a:bodyPr>
          <a:lstStyle>
            <a:lvl1pPr lvl="0" rtl="0" algn="ctr">
              <a:lnSpc>
                <a:spcPct val="130000"/>
              </a:lnSpc>
              <a:spcBef>
                <a:spcPts val="0"/>
              </a:spcBef>
              <a:spcAft>
                <a:spcPts val="0"/>
              </a:spcAft>
              <a:buClr>
                <a:schemeClr val="lt1"/>
              </a:buClr>
              <a:buSzPts val="1800"/>
              <a:buNone/>
              <a:defRPr sz="1800">
                <a:solidFill>
                  <a:schemeClr val="lt1"/>
                </a:solidFill>
              </a:defRPr>
            </a:lvl1pPr>
            <a:lvl2pPr lvl="1" rtl="0" algn="ctr">
              <a:lnSpc>
                <a:spcPct val="90000"/>
              </a:lnSpc>
              <a:spcBef>
                <a:spcPts val="400"/>
              </a:spcBef>
              <a:spcAft>
                <a:spcPts val="0"/>
              </a:spcAft>
              <a:buClr>
                <a:schemeClr val="dk1"/>
              </a:buClr>
              <a:buSzPts val="1500"/>
              <a:buNone/>
              <a:defRPr sz="1500"/>
            </a:lvl2pPr>
            <a:lvl3pPr lvl="2" rtl="0" algn="ctr">
              <a:lnSpc>
                <a:spcPct val="90000"/>
              </a:lnSpc>
              <a:spcBef>
                <a:spcPts val="400"/>
              </a:spcBef>
              <a:spcAft>
                <a:spcPts val="0"/>
              </a:spcAft>
              <a:buClr>
                <a:schemeClr val="dk1"/>
              </a:buClr>
              <a:buSzPts val="1400"/>
              <a:buNone/>
              <a:defRPr sz="1400"/>
            </a:lvl3pPr>
            <a:lvl4pPr lvl="3" rtl="0" algn="ctr">
              <a:lnSpc>
                <a:spcPct val="90000"/>
              </a:lnSpc>
              <a:spcBef>
                <a:spcPts val="400"/>
              </a:spcBef>
              <a:spcAft>
                <a:spcPts val="0"/>
              </a:spcAft>
              <a:buClr>
                <a:schemeClr val="dk1"/>
              </a:buClr>
              <a:buSzPts val="1200"/>
              <a:buNone/>
              <a:defRPr sz="1200"/>
            </a:lvl4pPr>
            <a:lvl5pPr lvl="4" rtl="0" algn="ctr">
              <a:lnSpc>
                <a:spcPct val="90000"/>
              </a:lnSpc>
              <a:spcBef>
                <a:spcPts val="400"/>
              </a:spcBef>
              <a:spcAft>
                <a:spcPts val="0"/>
              </a:spcAft>
              <a:buClr>
                <a:schemeClr val="dk1"/>
              </a:buClr>
              <a:buSzPts val="12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pic>
        <p:nvPicPr>
          <p:cNvPr id="112" name="Google Shape;112;p20"/>
          <p:cNvPicPr preferRelativeResize="0"/>
          <p:nvPr/>
        </p:nvPicPr>
        <p:blipFill rotWithShape="1">
          <a:blip r:embed="rId2">
            <a:alphaModFix/>
          </a:blip>
          <a:srcRect b="119" l="0" r="0" t="119"/>
          <a:stretch/>
        </p:blipFill>
        <p:spPr>
          <a:xfrm>
            <a:off x="546154" y="4536801"/>
            <a:ext cx="1490976" cy="219650"/>
          </a:xfrm>
          <a:prstGeom prst="rect">
            <a:avLst/>
          </a:prstGeom>
          <a:noFill/>
          <a:ln>
            <a:noFill/>
          </a:ln>
        </p:spPr>
      </p:pic>
      <p:pic>
        <p:nvPicPr>
          <p:cNvPr id="113" name="Google Shape;113;p20"/>
          <p:cNvPicPr preferRelativeResize="0"/>
          <p:nvPr/>
        </p:nvPicPr>
        <p:blipFill>
          <a:blip r:embed="rId3">
            <a:alphaModFix/>
          </a:blip>
          <a:stretch>
            <a:fillRect/>
          </a:stretch>
        </p:blipFill>
        <p:spPr>
          <a:xfrm>
            <a:off x="7561177" y="4515012"/>
            <a:ext cx="942624" cy="263263"/>
          </a:xfrm>
          <a:prstGeom prst="rect">
            <a:avLst/>
          </a:prstGeom>
          <a:noFill/>
          <a:ln>
            <a:noFill/>
          </a:ln>
        </p:spPr>
      </p:pic>
    </p:spTree>
  </p:cSld>
  <p:clrMapOvr>
    <a:masterClrMapping/>
  </p:clrMapOvr>
  <p:extLst>
    <p:ext uri="{DCECCB84-F9BA-43D5-87BE-67443E8EF086}">
      <p15:sldGuideLst>
        <p15:guide id="1" orient="horz" pos="1620">
          <p15:clr>
            <a:srgbClr val="FA7B17"/>
          </p15:clr>
        </p15:guide>
        <p15:guide id="2" pos="2880">
          <p15:clr>
            <a:srgbClr val="FA7B17"/>
          </p15:clr>
        </p15:guide>
      </p15:sldGuideLst>
    </p:ext>
  </p:extLst>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 Cover with photo">
  <p:cSld name="CUSTOM_10_1_1">
    <p:spTree>
      <p:nvGrpSpPr>
        <p:cNvPr id="114" name="Shape 114"/>
        <p:cNvGrpSpPr/>
        <p:nvPr/>
      </p:nvGrpSpPr>
      <p:grpSpPr>
        <a:xfrm>
          <a:off x="0" y="0"/>
          <a:ext cx="0" cy="0"/>
          <a:chOff x="0" y="0"/>
          <a:chExt cx="0" cy="0"/>
        </a:xfrm>
      </p:grpSpPr>
      <p:pic>
        <p:nvPicPr>
          <p:cNvPr id="115" name="Google Shape;115;p21">
            <a:hlinkClick r:id="rId2"/>
          </p:cNvPr>
          <p:cNvPicPr preferRelativeResize="0"/>
          <p:nvPr/>
        </p:nvPicPr>
        <p:blipFill rotWithShape="1">
          <a:blip r:embed="rId3">
            <a:alphaModFix/>
          </a:blip>
          <a:srcRect b="40881" l="0" r="0" t="23360"/>
          <a:stretch/>
        </p:blipFill>
        <p:spPr>
          <a:xfrm>
            <a:off x="0" y="2964375"/>
            <a:ext cx="9144000" cy="2179124"/>
          </a:xfrm>
          <a:prstGeom prst="rect">
            <a:avLst/>
          </a:prstGeom>
          <a:noFill/>
          <a:ln>
            <a:noFill/>
          </a:ln>
        </p:spPr>
      </p:pic>
      <p:sp>
        <p:nvSpPr>
          <p:cNvPr id="116" name="Google Shape;116;p21"/>
          <p:cNvSpPr txBox="1"/>
          <p:nvPr>
            <p:ph type="ctrTitle"/>
          </p:nvPr>
        </p:nvSpPr>
        <p:spPr>
          <a:xfrm>
            <a:off x="640200" y="945000"/>
            <a:ext cx="7863600" cy="1158900"/>
          </a:xfrm>
          <a:prstGeom prst="rect">
            <a:avLst/>
          </a:prstGeom>
          <a:noFill/>
          <a:ln>
            <a:noFill/>
          </a:ln>
        </p:spPr>
        <p:txBody>
          <a:bodyPr anchorCtr="0" anchor="b" bIns="0" lIns="0" spcFirstLastPara="1" rIns="0" wrap="square" tIns="0">
            <a:noAutofit/>
          </a:bodyPr>
          <a:lstStyle>
            <a:lvl1pPr lvl="0" rtl="0" algn="ctr">
              <a:lnSpc>
                <a:spcPct val="100000"/>
              </a:lnSpc>
              <a:spcBef>
                <a:spcPts val="0"/>
              </a:spcBef>
              <a:spcAft>
                <a:spcPts val="0"/>
              </a:spcAft>
              <a:buSzPts val="4000"/>
              <a:buFont typeface="Open Sans"/>
              <a:buNone/>
              <a:defRPr sz="4000"/>
            </a:lvl1pPr>
            <a:lvl2pPr lvl="1" rtl="0">
              <a:spcBef>
                <a:spcPts val="0"/>
              </a:spcBef>
              <a:spcAft>
                <a:spcPts val="0"/>
              </a:spcAft>
              <a:buSzPts val="4000"/>
              <a:buNone/>
              <a:defRPr sz="4000"/>
            </a:lvl2pPr>
            <a:lvl3pPr lvl="2" rtl="0">
              <a:spcBef>
                <a:spcPts val="0"/>
              </a:spcBef>
              <a:spcAft>
                <a:spcPts val="0"/>
              </a:spcAft>
              <a:buSzPts val="4000"/>
              <a:buNone/>
              <a:defRPr sz="4000"/>
            </a:lvl3pPr>
            <a:lvl4pPr lvl="3" rtl="0">
              <a:spcBef>
                <a:spcPts val="0"/>
              </a:spcBef>
              <a:spcAft>
                <a:spcPts val="0"/>
              </a:spcAft>
              <a:buSzPts val="4000"/>
              <a:buNone/>
              <a:defRPr sz="4000"/>
            </a:lvl4pPr>
            <a:lvl5pPr lvl="4" rtl="0">
              <a:spcBef>
                <a:spcPts val="0"/>
              </a:spcBef>
              <a:spcAft>
                <a:spcPts val="0"/>
              </a:spcAft>
              <a:buSzPts val="4000"/>
              <a:buNone/>
              <a:defRPr sz="4000"/>
            </a:lvl5pPr>
            <a:lvl6pPr lvl="5" rtl="0">
              <a:spcBef>
                <a:spcPts val="0"/>
              </a:spcBef>
              <a:spcAft>
                <a:spcPts val="0"/>
              </a:spcAft>
              <a:buSzPts val="4000"/>
              <a:buNone/>
              <a:defRPr sz="4000"/>
            </a:lvl6pPr>
            <a:lvl7pPr lvl="6" rtl="0">
              <a:spcBef>
                <a:spcPts val="0"/>
              </a:spcBef>
              <a:spcAft>
                <a:spcPts val="0"/>
              </a:spcAft>
              <a:buSzPts val="4000"/>
              <a:buNone/>
              <a:defRPr sz="4000"/>
            </a:lvl7pPr>
            <a:lvl8pPr lvl="7" rtl="0">
              <a:spcBef>
                <a:spcPts val="0"/>
              </a:spcBef>
              <a:spcAft>
                <a:spcPts val="0"/>
              </a:spcAft>
              <a:buSzPts val="4000"/>
              <a:buNone/>
              <a:defRPr sz="4000"/>
            </a:lvl8pPr>
            <a:lvl9pPr lvl="8" rtl="0">
              <a:spcBef>
                <a:spcPts val="0"/>
              </a:spcBef>
              <a:spcAft>
                <a:spcPts val="0"/>
              </a:spcAft>
              <a:buSzPts val="4000"/>
              <a:buNone/>
              <a:defRPr sz="4000"/>
            </a:lvl9pPr>
          </a:lstStyle>
          <a:p/>
        </p:txBody>
      </p:sp>
      <p:sp>
        <p:nvSpPr>
          <p:cNvPr id="117" name="Google Shape;117;p21"/>
          <p:cNvSpPr txBox="1"/>
          <p:nvPr>
            <p:ph idx="1" type="subTitle"/>
          </p:nvPr>
        </p:nvSpPr>
        <p:spPr>
          <a:xfrm>
            <a:off x="640200" y="2213350"/>
            <a:ext cx="7863600" cy="587100"/>
          </a:xfrm>
          <a:prstGeom prst="rect">
            <a:avLst/>
          </a:prstGeom>
          <a:noFill/>
          <a:ln>
            <a:noFill/>
          </a:ln>
        </p:spPr>
        <p:txBody>
          <a:bodyPr anchorCtr="0" anchor="t" bIns="0" lIns="0" spcFirstLastPara="1" rIns="0" wrap="square" tIns="0">
            <a:noAutofit/>
          </a:bodyPr>
          <a:lstStyle>
            <a:lvl1pPr lvl="0" rtl="0" algn="ctr">
              <a:lnSpc>
                <a:spcPct val="130000"/>
              </a:lnSpc>
              <a:spcBef>
                <a:spcPts val="0"/>
              </a:spcBef>
              <a:spcAft>
                <a:spcPts val="0"/>
              </a:spcAft>
              <a:buSzPts val="1800"/>
              <a:buNone/>
              <a:defRPr sz="1800"/>
            </a:lvl1pPr>
            <a:lvl2pPr lvl="1" rtl="0" algn="ctr">
              <a:lnSpc>
                <a:spcPct val="90000"/>
              </a:lnSpc>
              <a:spcBef>
                <a:spcPts val="400"/>
              </a:spcBef>
              <a:spcAft>
                <a:spcPts val="0"/>
              </a:spcAft>
              <a:buClr>
                <a:schemeClr val="dk1"/>
              </a:buClr>
              <a:buSzPts val="1500"/>
              <a:buNone/>
              <a:defRPr sz="1500"/>
            </a:lvl2pPr>
            <a:lvl3pPr lvl="2" rtl="0" algn="ctr">
              <a:lnSpc>
                <a:spcPct val="90000"/>
              </a:lnSpc>
              <a:spcBef>
                <a:spcPts val="400"/>
              </a:spcBef>
              <a:spcAft>
                <a:spcPts val="0"/>
              </a:spcAft>
              <a:buClr>
                <a:schemeClr val="dk1"/>
              </a:buClr>
              <a:buSzPts val="1400"/>
              <a:buNone/>
              <a:defRPr sz="1400"/>
            </a:lvl3pPr>
            <a:lvl4pPr lvl="3" rtl="0" algn="ctr">
              <a:lnSpc>
                <a:spcPct val="90000"/>
              </a:lnSpc>
              <a:spcBef>
                <a:spcPts val="400"/>
              </a:spcBef>
              <a:spcAft>
                <a:spcPts val="0"/>
              </a:spcAft>
              <a:buClr>
                <a:schemeClr val="dk1"/>
              </a:buClr>
              <a:buSzPts val="1200"/>
              <a:buNone/>
              <a:defRPr sz="1200"/>
            </a:lvl4pPr>
            <a:lvl5pPr lvl="4" rtl="0" algn="ctr">
              <a:lnSpc>
                <a:spcPct val="90000"/>
              </a:lnSpc>
              <a:spcBef>
                <a:spcPts val="400"/>
              </a:spcBef>
              <a:spcAft>
                <a:spcPts val="0"/>
              </a:spcAft>
              <a:buClr>
                <a:schemeClr val="dk1"/>
              </a:buClr>
              <a:buSzPts val="12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pic>
        <p:nvPicPr>
          <p:cNvPr id="118" name="Google Shape;118;p21"/>
          <p:cNvPicPr preferRelativeResize="0"/>
          <p:nvPr/>
        </p:nvPicPr>
        <p:blipFill>
          <a:blip r:embed="rId4">
            <a:alphaModFix/>
          </a:blip>
          <a:stretch>
            <a:fillRect/>
          </a:stretch>
        </p:blipFill>
        <p:spPr>
          <a:xfrm>
            <a:off x="3831212" y="411473"/>
            <a:ext cx="1481576" cy="218275"/>
          </a:xfrm>
          <a:prstGeom prst="rect">
            <a:avLst/>
          </a:prstGeom>
          <a:noFill/>
          <a:ln>
            <a:noFill/>
          </a:ln>
        </p:spPr>
      </p:pic>
    </p:spTree>
  </p:cSld>
  <p:clrMapOvr>
    <a:masterClrMapping/>
  </p:clrMapOvr>
  <p:extLst>
    <p:ext uri="{DCECCB84-F9BA-43D5-87BE-67443E8EF086}">
      <p15:sldGuideLst>
        <p15:guide id="1" orient="horz" pos="1620">
          <p15:clr>
            <a:srgbClr val="FA7B17"/>
          </p15:clr>
        </p15:guide>
      </p15:sldGuideLst>
    </p:ext>
  </p:extLst>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 Cover 2_Build the Future_internal watermark">
  <p:cSld name="TITLE_1_1">
    <p:bg>
      <p:bgPr>
        <a:solidFill>
          <a:schemeClr val="lt2"/>
        </a:solidFill>
      </p:bgPr>
    </p:bg>
    <p:spTree>
      <p:nvGrpSpPr>
        <p:cNvPr id="14" name="Shape 14"/>
        <p:cNvGrpSpPr/>
        <p:nvPr/>
      </p:nvGrpSpPr>
      <p:grpSpPr>
        <a:xfrm>
          <a:off x="0" y="0"/>
          <a:ext cx="0" cy="0"/>
          <a:chOff x="0" y="0"/>
          <a:chExt cx="0" cy="0"/>
        </a:xfrm>
      </p:grpSpPr>
      <p:sp>
        <p:nvSpPr>
          <p:cNvPr id="15" name="Google Shape;15;p3"/>
          <p:cNvSpPr txBox="1"/>
          <p:nvPr>
            <p:ph type="ctrTitle"/>
          </p:nvPr>
        </p:nvSpPr>
        <p:spPr>
          <a:xfrm>
            <a:off x="1828800" y="1379025"/>
            <a:ext cx="5486400" cy="1828800"/>
          </a:xfrm>
          <a:prstGeom prst="rect">
            <a:avLst/>
          </a:prstGeom>
          <a:noFill/>
          <a:ln>
            <a:noFill/>
          </a:ln>
        </p:spPr>
        <p:txBody>
          <a:bodyPr anchorCtr="0" anchor="b" bIns="0" lIns="0" spcFirstLastPara="1" rIns="0" wrap="square" tIns="0">
            <a:noAutofit/>
          </a:bodyPr>
          <a:lstStyle>
            <a:lvl1pPr lvl="0" rtl="0" algn="ctr">
              <a:lnSpc>
                <a:spcPct val="100000"/>
              </a:lnSpc>
              <a:spcBef>
                <a:spcPts val="0"/>
              </a:spcBef>
              <a:spcAft>
                <a:spcPts val="0"/>
              </a:spcAft>
              <a:buClr>
                <a:schemeClr val="lt1"/>
              </a:buClr>
              <a:buSzPts val="4000"/>
              <a:buFont typeface="Open Sans"/>
              <a:buNone/>
              <a:defRPr sz="4000">
                <a:solidFill>
                  <a:schemeClr val="lt1"/>
                </a:solidFill>
              </a:defRPr>
            </a:lvl1pPr>
            <a:lvl2pPr lvl="1" rtl="0">
              <a:lnSpc>
                <a:spcPct val="100000"/>
              </a:lnSpc>
              <a:spcBef>
                <a:spcPts val="0"/>
              </a:spcBef>
              <a:spcAft>
                <a:spcPts val="0"/>
              </a:spcAft>
              <a:buSzPts val="4000"/>
              <a:buNone/>
              <a:defRPr sz="4000"/>
            </a:lvl2pPr>
            <a:lvl3pPr lvl="2" rtl="0">
              <a:lnSpc>
                <a:spcPct val="100000"/>
              </a:lnSpc>
              <a:spcBef>
                <a:spcPts val="0"/>
              </a:spcBef>
              <a:spcAft>
                <a:spcPts val="0"/>
              </a:spcAft>
              <a:buSzPts val="4000"/>
              <a:buNone/>
              <a:defRPr sz="4000"/>
            </a:lvl3pPr>
            <a:lvl4pPr lvl="3" rtl="0">
              <a:lnSpc>
                <a:spcPct val="100000"/>
              </a:lnSpc>
              <a:spcBef>
                <a:spcPts val="0"/>
              </a:spcBef>
              <a:spcAft>
                <a:spcPts val="0"/>
              </a:spcAft>
              <a:buSzPts val="4000"/>
              <a:buNone/>
              <a:defRPr sz="4000"/>
            </a:lvl4pPr>
            <a:lvl5pPr lvl="4" rtl="0">
              <a:lnSpc>
                <a:spcPct val="100000"/>
              </a:lnSpc>
              <a:spcBef>
                <a:spcPts val="0"/>
              </a:spcBef>
              <a:spcAft>
                <a:spcPts val="0"/>
              </a:spcAft>
              <a:buSzPts val="4000"/>
              <a:buNone/>
              <a:defRPr sz="4000"/>
            </a:lvl5pPr>
            <a:lvl6pPr lvl="5" rtl="0">
              <a:lnSpc>
                <a:spcPct val="100000"/>
              </a:lnSpc>
              <a:spcBef>
                <a:spcPts val="0"/>
              </a:spcBef>
              <a:spcAft>
                <a:spcPts val="0"/>
              </a:spcAft>
              <a:buSzPts val="4000"/>
              <a:buNone/>
              <a:defRPr sz="4000"/>
            </a:lvl6pPr>
            <a:lvl7pPr lvl="6" rtl="0">
              <a:lnSpc>
                <a:spcPct val="100000"/>
              </a:lnSpc>
              <a:spcBef>
                <a:spcPts val="0"/>
              </a:spcBef>
              <a:spcAft>
                <a:spcPts val="0"/>
              </a:spcAft>
              <a:buSzPts val="4000"/>
              <a:buNone/>
              <a:defRPr sz="4000"/>
            </a:lvl7pPr>
            <a:lvl8pPr lvl="7" rtl="0">
              <a:lnSpc>
                <a:spcPct val="100000"/>
              </a:lnSpc>
              <a:spcBef>
                <a:spcPts val="0"/>
              </a:spcBef>
              <a:spcAft>
                <a:spcPts val="0"/>
              </a:spcAft>
              <a:buSzPts val="4000"/>
              <a:buNone/>
              <a:defRPr sz="4000"/>
            </a:lvl8pPr>
            <a:lvl9pPr lvl="8" rtl="0">
              <a:lnSpc>
                <a:spcPct val="100000"/>
              </a:lnSpc>
              <a:spcBef>
                <a:spcPts val="0"/>
              </a:spcBef>
              <a:spcAft>
                <a:spcPts val="0"/>
              </a:spcAft>
              <a:buSzPts val="4000"/>
              <a:buNone/>
              <a:defRPr sz="4000"/>
            </a:lvl9pPr>
          </a:lstStyle>
          <a:p/>
        </p:txBody>
      </p:sp>
      <p:pic>
        <p:nvPicPr>
          <p:cNvPr id="16" name="Google Shape;16;p3"/>
          <p:cNvPicPr preferRelativeResize="0"/>
          <p:nvPr/>
        </p:nvPicPr>
        <p:blipFill rotWithShape="1">
          <a:blip r:embed="rId2">
            <a:alphaModFix/>
          </a:blip>
          <a:srcRect b="119" l="0" r="0" t="119"/>
          <a:stretch/>
        </p:blipFill>
        <p:spPr>
          <a:xfrm>
            <a:off x="3826512" y="712851"/>
            <a:ext cx="1490976" cy="219650"/>
          </a:xfrm>
          <a:prstGeom prst="rect">
            <a:avLst/>
          </a:prstGeom>
          <a:noFill/>
          <a:ln>
            <a:noFill/>
          </a:ln>
        </p:spPr>
      </p:pic>
      <p:pic>
        <p:nvPicPr>
          <p:cNvPr id="17" name="Google Shape;17;p3"/>
          <p:cNvPicPr preferRelativeResize="0"/>
          <p:nvPr/>
        </p:nvPicPr>
        <p:blipFill>
          <a:blip r:embed="rId3">
            <a:alphaModFix/>
          </a:blip>
          <a:stretch>
            <a:fillRect/>
          </a:stretch>
        </p:blipFill>
        <p:spPr>
          <a:xfrm>
            <a:off x="4100677" y="4470412"/>
            <a:ext cx="942624" cy="263263"/>
          </a:xfrm>
          <a:prstGeom prst="rect">
            <a:avLst/>
          </a:prstGeom>
          <a:noFill/>
          <a:ln>
            <a:noFill/>
          </a:ln>
        </p:spPr>
      </p:pic>
      <p:sp>
        <p:nvSpPr>
          <p:cNvPr id="18" name="Google Shape;18;p3"/>
          <p:cNvSpPr txBox="1"/>
          <p:nvPr/>
        </p:nvSpPr>
        <p:spPr>
          <a:xfrm rot="-1516007">
            <a:off x="298782" y="694385"/>
            <a:ext cx="3511439" cy="1151026"/>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6000">
                <a:solidFill>
                  <a:srgbClr val="46A7D0"/>
                </a:solidFill>
                <a:latin typeface="Open Sans"/>
                <a:ea typeface="Open Sans"/>
                <a:cs typeface="Open Sans"/>
                <a:sym typeface="Open Sans"/>
              </a:rPr>
              <a:t>internal</a:t>
            </a:r>
            <a:endParaRPr b="1" sz="6000">
              <a:solidFill>
                <a:srgbClr val="46A7D0"/>
              </a:solidFill>
              <a:latin typeface="Open Sans"/>
              <a:ea typeface="Open Sans"/>
              <a:cs typeface="Open Sans"/>
              <a:sym typeface="Open Sans"/>
            </a:endParaRPr>
          </a:p>
        </p:txBody>
      </p:sp>
      <p:sp>
        <p:nvSpPr>
          <p:cNvPr id="19" name="Google Shape;19;p3"/>
          <p:cNvSpPr txBox="1"/>
          <p:nvPr/>
        </p:nvSpPr>
        <p:spPr>
          <a:xfrm rot="-1516007">
            <a:off x="5705157" y="3082735"/>
            <a:ext cx="3511439" cy="1151026"/>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6000">
                <a:solidFill>
                  <a:srgbClr val="46A7D0"/>
                </a:solidFill>
                <a:latin typeface="Open Sans"/>
                <a:ea typeface="Open Sans"/>
                <a:cs typeface="Open Sans"/>
                <a:sym typeface="Open Sans"/>
              </a:rPr>
              <a:t>internal</a:t>
            </a:r>
            <a:endParaRPr b="1" sz="6000">
              <a:solidFill>
                <a:srgbClr val="46A7D0"/>
              </a:solidFill>
              <a:latin typeface="Open Sans"/>
              <a:ea typeface="Open Sans"/>
              <a:cs typeface="Open Sans"/>
              <a:sym typeface="Open Sans"/>
            </a:endParaRPr>
          </a:p>
        </p:txBody>
      </p:sp>
      <p:sp>
        <p:nvSpPr>
          <p:cNvPr id="20" name="Google Shape;20;p3"/>
          <p:cNvSpPr txBox="1"/>
          <p:nvPr>
            <p:ph idx="1" type="subTitle"/>
          </p:nvPr>
        </p:nvSpPr>
        <p:spPr>
          <a:xfrm>
            <a:off x="1828800" y="3363525"/>
            <a:ext cx="5486400" cy="713700"/>
          </a:xfrm>
          <a:prstGeom prst="rect">
            <a:avLst/>
          </a:prstGeom>
          <a:noFill/>
          <a:ln>
            <a:noFill/>
          </a:ln>
        </p:spPr>
        <p:txBody>
          <a:bodyPr anchorCtr="0" anchor="t" bIns="0" lIns="0" spcFirstLastPara="1" rIns="0" wrap="square" tIns="0">
            <a:noAutofit/>
          </a:bodyPr>
          <a:lstStyle>
            <a:lvl1pPr lvl="0" rtl="0" algn="ctr">
              <a:lnSpc>
                <a:spcPct val="130000"/>
              </a:lnSpc>
              <a:spcBef>
                <a:spcPts val="0"/>
              </a:spcBef>
              <a:spcAft>
                <a:spcPts val="0"/>
              </a:spcAft>
              <a:buClr>
                <a:schemeClr val="lt1"/>
              </a:buClr>
              <a:buSzPts val="1800"/>
              <a:buNone/>
              <a:defRPr sz="1800">
                <a:solidFill>
                  <a:schemeClr val="lt1"/>
                </a:solidFill>
              </a:defRPr>
            </a:lvl1pPr>
            <a:lvl2pPr lvl="1" rtl="0" algn="ctr">
              <a:lnSpc>
                <a:spcPct val="90000"/>
              </a:lnSpc>
              <a:spcBef>
                <a:spcPts val="400"/>
              </a:spcBef>
              <a:spcAft>
                <a:spcPts val="0"/>
              </a:spcAft>
              <a:buClr>
                <a:schemeClr val="dk1"/>
              </a:buClr>
              <a:buSzPts val="1500"/>
              <a:buNone/>
              <a:defRPr sz="1500"/>
            </a:lvl2pPr>
            <a:lvl3pPr lvl="2" rtl="0" algn="ctr">
              <a:lnSpc>
                <a:spcPct val="90000"/>
              </a:lnSpc>
              <a:spcBef>
                <a:spcPts val="400"/>
              </a:spcBef>
              <a:spcAft>
                <a:spcPts val="0"/>
              </a:spcAft>
              <a:buClr>
                <a:schemeClr val="dk1"/>
              </a:buClr>
              <a:buSzPts val="1400"/>
              <a:buNone/>
              <a:defRPr sz="1400"/>
            </a:lvl3pPr>
            <a:lvl4pPr lvl="3" rtl="0" algn="ctr">
              <a:lnSpc>
                <a:spcPct val="90000"/>
              </a:lnSpc>
              <a:spcBef>
                <a:spcPts val="400"/>
              </a:spcBef>
              <a:spcAft>
                <a:spcPts val="0"/>
              </a:spcAft>
              <a:buClr>
                <a:schemeClr val="dk1"/>
              </a:buClr>
              <a:buSzPts val="1200"/>
              <a:buNone/>
              <a:defRPr sz="1200"/>
            </a:lvl4pPr>
            <a:lvl5pPr lvl="4" rtl="0" algn="ctr">
              <a:lnSpc>
                <a:spcPct val="90000"/>
              </a:lnSpc>
              <a:spcBef>
                <a:spcPts val="400"/>
              </a:spcBef>
              <a:spcAft>
                <a:spcPts val="0"/>
              </a:spcAft>
              <a:buClr>
                <a:schemeClr val="dk1"/>
              </a:buClr>
              <a:buSzPts val="12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Tree>
  </p:cSld>
  <p:clrMapOvr>
    <a:masterClrMapping/>
  </p:clrMapOvr>
  <p:extLst>
    <p:ext uri="{DCECCB84-F9BA-43D5-87BE-67443E8EF086}">
      <p15:sldGuideLst>
        <p15:guide id="1" orient="horz" pos="1620">
          <p15:clr>
            <a:srgbClr val="FA7B17"/>
          </p15:clr>
        </p15:guide>
        <p15:guide id="2" pos="2880">
          <p15:clr>
            <a:srgbClr val="FA7B17"/>
          </p15:clr>
        </p15:guide>
      </p15:sldGuideLst>
    </p:ext>
  </p:extLst>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 Section slide 1">
  <p:cSld name="CUSTOM_2_1">
    <p:bg>
      <p:bgPr>
        <a:blipFill>
          <a:blip r:embed="rId2">
            <a:alphaModFix/>
          </a:blip>
          <a:stretch>
            <a:fillRect/>
          </a:stretch>
        </a:blipFill>
      </p:bgPr>
    </p:bg>
    <p:spTree>
      <p:nvGrpSpPr>
        <p:cNvPr id="119" name="Shape 119"/>
        <p:cNvGrpSpPr/>
        <p:nvPr/>
      </p:nvGrpSpPr>
      <p:grpSpPr>
        <a:xfrm>
          <a:off x="0" y="0"/>
          <a:ext cx="0" cy="0"/>
          <a:chOff x="0" y="0"/>
          <a:chExt cx="0" cy="0"/>
        </a:xfrm>
      </p:grpSpPr>
      <p:sp>
        <p:nvSpPr>
          <p:cNvPr id="120" name="Google Shape;120;p22"/>
          <p:cNvSpPr txBox="1"/>
          <p:nvPr>
            <p:ph type="title"/>
          </p:nvPr>
        </p:nvSpPr>
        <p:spPr>
          <a:xfrm>
            <a:off x="640200" y="1208275"/>
            <a:ext cx="4965900" cy="2262900"/>
          </a:xfrm>
          <a:prstGeom prst="rect">
            <a:avLst/>
          </a:prstGeom>
        </p:spPr>
        <p:txBody>
          <a:bodyPr anchorCtr="0" anchor="b" bIns="0" lIns="0" spcFirstLastPara="1" rIns="0" wrap="square" tIns="0">
            <a:noAutofit/>
          </a:bodyPr>
          <a:lstStyle>
            <a:lvl1pPr lvl="0" rtl="0">
              <a:spcBef>
                <a:spcPts val="0"/>
              </a:spcBef>
              <a:spcAft>
                <a:spcPts val="0"/>
              </a:spcAft>
              <a:buNone/>
              <a:defRPr sz="3500">
                <a:solidFill>
                  <a:schemeClr val="lt1"/>
                </a:solidFill>
              </a:defRPr>
            </a:lvl1pPr>
            <a:lvl2pPr lvl="1" rtl="0">
              <a:spcBef>
                <a:spcPts val="0"/>
              </a:spcBef>
              <a:spcAft>
                <a:spcPts val="0"/>
              </a:spcAft>
              <a:buNone/>
              <a:defRPr sz="3500"/>
            </a:lvl2pPr>
            <a:lvl3pPr lvl="2" rtl="0">
              <a:spcBef>
                <a:spcPts val="0"/>
              </a:spcBef>
              <a:spcAft>
                <a:spcPts val="0"/>
              </a:spcAft>
              <a:buNone/>
              <a:defRPr sz="3500"/>
            </a:lvl3pPr>
            <a:lvl4pPr lvl="3" rtl="0">
              <a:spcBef>
                <a:spcPts val="0"/>
              </a:spcBef>
              <a:spcAft>
                <a:spcPts val="0"/>
              </a:spcAft>
              <a:buNone/>
              <a:defRPr sz="3500"/>
            </a:lvl4pPr>
            <a:lvl5pPr lvl="4" rtl="0">
              <a:spcBef>
                <a:spcPts val="0"/>
              </a:spcBef>
              <a:spcAft>
                <a:spcPts val="0"/>
              </a:spcAft>
              <a:buNone/>
              <a:defRPr sz="3500"/>
            </a:lvl5pPr>
            <a:lvl6pPr lvl="5" rtl="0">
              <a:spcBef>
                <a:spcPts val="0"/>
              </a:spcBef>
              <a:spcAft>
                <a:spcPts val="0"/>
              </a:spcAft>
              <a:buNone/>
              <a:defRPr sz="3500"/>
            </a:lvl6pPr>
            <a:lvl7pPr lvl="6" rtl="0">
              <a:spcBef>
                <a:spcPts val="0"/>
              </a:spcBef>
              <a:spcAft>
                <a:spcPts val="0"/>
              </a:spcAft>
              <a:buNone/>
              <a:defRPr sz="3500"/>
            </a:lvl7pPr>
            <a:lvl8pPr lvl="7" rtl="0">
              <a:spcBef>
                <a:spcPts val="0"/>
              </a:spcBef>
              <a:spcAft>
                <a:spcPts val="0"/>
              </a:spcAft>
              <a:buNone/>
              <a:defRPr sz="3500"/>
            </a:lvl8pPr>
            <a:lvl9pPr lvl="8" rtl="0">
              <a:spcBef>
                <a:spcPts val="0"/>
              </a:spcBef>
              <a:spcAft>
                <a:spcPts val="0"/>
              </a:spcAft>
              <a:buNone/>
              <a:defRPr sz="3500"/>
            </a:lvl9pPr>
          </a:lstStyle>
          <a:p/>
        </p:txBody>
      </p:sp>
      <p:sp>
        <p:nvSpPr>
          <p:cNvPr id="121" name="Google Shape;121;p22"/>
          <p:cNvSpPr txBox="1"/>
          <p:nvPr>
            <p:ph idx="12" type="sldNum"/>
          </p:nvPr>
        </p:nvSpPr>
        <p:spPr>
          <a:xfrm>
            <a:off x="7909490" y="4700016"/>
            <a:ext cx="594300" cy="183000"/>
          </a:xfrm>
          <a:prstGeom prst="rect">
            <a:avLst/>
          </a:prstGeom>
        </p:spPr>
        <p:txBody>
          <a:bodyPr anchorCtr="0" anchor="b" bIns="0" lIns="0" spcFirstLastPara="1" rIns="0" wrap="square" tIns="0">
            <a:noAutofit/>
          </a:bodyPr>
          <a:lstStyle>
            <a:lvl1pPr lvl="0" rtl="0">
              <a:buClr>
                <a:srgbClr val="000000"/>
              </a:buClr>
              <a:buFont typeface="Arial"/>
              <a:buNone/>
              <a:defRPr/>
            </a:lvl1pPr>
            <a:lvl2pPr lvl="1" rtl="0">
              <a:buClr>
                <a:srgbClr val="000000"/>
              </a:buClr>
              <a:buFont typeface="Arial"/>
              <a:buNone/>
              <a:defRPr/>
            </a:lvl2pPr>
            <a:lvl3pPr lvl="2" rtl="0">
              <a:buClr>
                <a:srgbClr val="000000"/>
              </a:buClr>
              <a:buFont typeface="Arial"/>
              <a:buNone/>
              <a:defRPr/>
            </a:lvl3pPr>
            <a:lvl4pPr lvl="3" rtl="0">
              <a:buClr>
                <a:srgbClr val="000000"/>
              </a:buClr>
              <a:buFont typeface="Arial"/>
              <a:buNone/>
              <a:defRPr/>
            </a:lvl4pPr>
            <a:lvl5pPr lvl="4" rtl="0">
              <a:buClr>
                <a:srgbClr val="000000"/>
              </a:buClr>
              <a:buFont typeface="Arial"/>
              <a:buNone/>
              <a:defRPr/>
            </a:lvl5pPr>
            <a:lvl6pPr lvl="5" rtl="0">
              <a:buClr>
                <a:srgbClr val="000000"/>
              </a:buClr>
              <a:buFont typeface="Arial"/>
              <a:buNone/>
              <a:defRPr/>
            </a:lvl6pPr>
            <a:lvl7pPr lvl="6" rtl="0">
              <a:buClr>
                <a:srgbClr val="000000"/>
              </a:buClr>
              <a:buFont typeface="Arial"/>
              <a:buNone/>
              <a:defRPr/>
            </a:lvl7pPr>
            <a:lvl8pPr lvl="7" rtl="0">
              <a:buClr>
                <a:srgbClr val="000000"/>
              </a:buClr>
              <a:buFont typeface="Arial"/>
              <a:buNone/>
              <a:defRPr/>
            </a:lvl8pPr>
            <a:lvl9pPr lvl="8" rtl="0">
              <a:buClr>
                <a:srgbClr val="000000"/>
              </a:buClr>
              <a:buFont typeface="Arial"/>
              <a:buNone/>
              <a:defRPr/>
            </a:lvl9pPr>
          </a:lstStyle>
          <a:p>
            <a:pPr indent="0" lvl="0" marL="0" rtl="0" algn="r">
              <a:spcBef>
                <a:spcPts val="0"/>
              </a:spcBef>
              <a:spcAft>
                <a:spcPts val="0"/>
              </a:spcAft>
              <a:buNone/>
            </a:pPr>
            <a:fld id="{00000000-1234-1234-1234-123412341234}" type="slidenum">
              <a:rPr lang="en"/>
              <a:t>‹#›</a:t>
            </a:fld>
            <a:endParaRPr/>
          </a:p>
        </p:txBody>
      </p:sp>
      <p:pic>
        <p:nvPicPr>
          <p:cNvPr id="122" name="Google Shape;122;p22"/>
          <p:cNvPicPr preferRelativeResize="0"/>
          <p:nvPr/>
        </p:nvPicPr>
        <p:blipFill rotWithShape="1">
          <a:blip r:embed="rId3">
            <a:alphaModFix/>
          </a:blip>
          <a:srcRect b="119" l="0" r="0" t="119"/>
          <a:stretch/>
        </p:blipFill>
        <p:spPr>
          <a:xfrm>
            <a:off x="640080" y="4672584"/>
            <a:ext cx="1241367" cy="182880"/>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 Section slide 2_Build the Future">
  <p:cSld name="CUSTOM_2_1_1">
    <p:bg>
      <p:bgPr>
        <a:blipFill>
          <a:blip r:embed="rId2">
            <a:alphaModFix/>
          </a:blip>
          <a:stretch>
            <a:fillRect/>
          </a:stretch>
        </a:blipFill>
      </p:bgPr>
    </p:bg>
    <p:spTree>
      <p:nvGrpSpPr>
        <p:cNvPr id="123" name="Shape 123"/>
        <p:cNvGrpSpPr/>
        <p:nvPr/>
      </p:nvGrpSpPr>
      <p:grpSpPr>
        <a:xfrm>
          <a:off x="0" y="0"/>
          <a:ext cx="0" cy="0"/>
          <a:chOff x="0" y="0"/>
          <a:chExt cx="0" cy="0"/>
        </a:xfrm>
      </p:grpSpPr>
      <p:sp>
        <p:nvSpPr>
          <p:cNvPr id="124" name="Google Shape;124;p23"/>
          <p:cNvSpPr txBox="1"/>
          <p:nvPr>
            <p:ph type="title"/>
          </p:nvPr>
        </p:nvSpPr>
        <p:spPr>
          <a:xfrm>
            <a:off x="640200" y="1208275"/>
            <a:ext cx="4965900" cy="2262900"/>
          </a:xfrm>
          <a:prstGeom prst="rect">
            <a:avLst/>
          </a:prstGeom>
        </p:spPr>
        <p:txBody>
          <a:bodyPr anchorCtr="0" anchor="b" bIns="0" lIns="0" spcFirstLastPara="1" rIns="0" wrap="square" tIns="0">
            <a:noAutofit/>
          </a:bodyPr>
          <a:lstStyle>
            <a:lvl1pPr lvl="0" rtl="0">
              <a:spcBef>
                <a:spcPts val="0"/>
              </a:spcBef>
              <a:spcAft>
                <a:spcPts val="0"/>
              </a:spcAft>
              <a:buNone/>
              <a:defRPr sz="3500">
                <a:solidFill>
                  <a:schemeClr val="lt1"/>
                </a:solidFill>
              </a:defRPr>
            </a:lvl1pPr>
            <a:lvl2pPr lvl="1" rtl="0">
              <a:spcBef>
                <a:spcPts val="0"/>
              </a:spcBef>
              <a:spcAft>
                <a:spcPts val="0"/>
              </a:spcAft>
              <a:buNone/>
              <a:defRPr sz="3500"/>
            </a:lvl2pPr>
            <a:lvl3pPr lvl="2" rtl="0">
              <a:spcBef>
                <a:spcPts val="0"/>
              </a:spcBef>
              <a:spcAft>
                <a:spcPts val="0"/>
              </a:spcAft>
              <a:buNone/>
              <a:defRPr sz="3500"/>
            </a:lvl3pPr>
            <a:lvl4pPr lvl="3" rtl="0">
              <a:spcBef>
                <a:spcPts val="0"/>
              </a:spcBef>
              <a:spcAft>
                <a:spcPts val="0"/>
              </a:spcAft>
              <a:buNone/>
              <a:defRPr sz="3500"/>
            </a:lvl4pPr>
            <a:lvl5pPr lvl="4" rtl="0">
              <a:spcBef>
                <a:spcPts val="0"/>
              </a:spcBef>
              <a:spcAft>
                <a:spcPts val="0"/>
              </a:spcAft>
              <a:buNone/>
              <a:defRPr sz="3500"/>
            </a:lvl5pPr>
            <a:lvl6pPr lvl="5" rtl="0">
              <a:spcBef>
                <a:spcPts val="0"/>
              </a:spcBef>
              <a:spcAft>
                <a:spcPts val="0"/>
              </a:spcAft>
              <a:buNone/>
              <a:defRPr sz="3500"/>
            </a:lvl6pPr>
            <a:lvl7pPr lvl="6" rtl="0">
              <a:spcBef>
                <a:spcPts val="0"/>
              </a:spcBef>
              <a:spcAft>
                <a:spcPts val="0"/>
              </a:spcAft>
              <a:buNone/>
              <a:defRPr sz="3500"/>
            </a:lvl7pPr>
            <a:lvl8pPr lvl="7" rtl="0">
              <a:spcBef>
                <a:spcPts val="0"/>
              </a:spcBef>
              <a:spcAft>
                <a:spcPts val="0"/>
              </a:spcAft>
              <a:buNone/>
              <a:defRPr sz="3500"/>
            </a:lvl8pPr>
            <a:lvl9pPr lvl="8" rtl="0">
              <a:spcBef>
                <a:spcPts val="0"/>
              </a:spcBef>
              <a:spcAft>
                <a:spcPts val="0"/>
              </a:spcAft>
              <a:buNone/>
              <a:defRPr sz="3500"/>
            </a:lvl9pPr>
          </a:lstStyle>
          <a:p/>
        </p:txBody>
      </p:sp>
      <p:sp>
        <p:nvSpPr>
          <p:cNvPr id="125" name="Google Shape;125;p23"/>
          <p:cNvSpPr txBox="1"/>
          <p:nvPr>
            <p:ph idx="12" type="sldNum"/>
          </p:nvPr>
        </p:nvSpPr>
        <p:spPr>
          <a:xfrm>
            <a:off x="7909490" y="4700016"/>
            <a:ext cx="594300" cy="183000"/>
          </a:xfrm>
          <a:prstGeom prst="rect">
            <a:avLst/>
          </a:prstGeom>
        </p:spPr>
        <p:txBody>
          <a:bodyPr anchorCtr="0" anchor="b" bIns="0" lIns="0" spcFirstLastPara="1" rIns="0" wrap="square" tIns="0">
            <a:noAutofit/>
          </a:bodyPr>
          <a:lstStyle>
            <a:lvl1pPr lvl="0" rtl="0">
              <a:buClr>
                <a:srgbClr val="000000"/>
              </a:buClr>
              <a:buFont typeface="Arial"/>
              <a:buNone/>
              <a:defRPr/>
            </a:lvl1pPr>
            <a:lvl2pPr lvl="1" rtl="0">
              <a:buClr>
                <a:srgbClr val="000000"/>
              </a:buClr>
              <a:buFont typeface="Arial"/>
              <a:buNone/>
              <a:defRPr/>
            </a:lvl2pPr>
            <a:lvl3pPr lvl="2" rtl="0">
              <a:buClr>
                <a:srgbClr val="000000"/>
              </a:buClr>
              <a:buFont typeface="Arial"/>
              <a:buNone/>
              <a:defRPr/>
            </a:lvl3pPr>
            <a:lvl4pPr lvl="3" rtl="0">
              <a:buClr>
                <a:srgbClr val="000000"/>
              </a:buClr>
              <a:buFont typeface="Arial"/>
              <a:buNone/>
              <a:defRPr/>
            </a:lvl4pPr>
            <a:lvl5pPr lvl="4" rtl="0">
              <a:buClr>
                <a:srgbClr val="000000"/>
              </a:buClr>
              <a:buFont typeface="Arial"/>
              <a:buNone/>
              <a:defRPr/>
            </a:lvl5pPr>
            <a:lvl6pPr lvl="5" rtl="0">
              <a:buClr>
                <a:srgbClr val="000000"/>
              </a:buClr>
              <a:buFont typeface="Arial"/>
              <a:buNone/>
              <a:defRPr/>
            </a:lvl6pPr>
            <a:lvl7pPr lvl="6" rtl="0">
              <a:buClr>
                <a:srgbClr val="000000"/>
              </a:buClr>
              <a:buFont typeface="Arial"/>
              <a:buNone/>
              <a:defRPr/>
            </a:lvl7pPr>
            <a:lvl8pPr lvl="7" rtl="0">
              <a:buClr>
                <a:srgbClr val="000000"/>
              </a:buClr>
              <a:buFont typeface="Arial"/>
              <a:buNone/>
              <a:defRPr/>
            </a:lvl8pPr>
            <a:lvl9pPr lvl="8" rtl="0">
              <a:buClr>
                <a:srgbClr val="000000"/>
              </a:buClr>
              <a:buFont typeface="Arial"/>
              <a:buNone/>
              <a:defRPr/>
            </a:lvl9pPr>
          </a:lstStyle>
          <a:p>
            <a:pPr indent="0" lvl="0" marL="0" rtl="0" algn="r">
              <a:spcBef>
                <a:spcPts val="0"/>
              </a:spcBef>
              <a:spcAft>
                <a:spcPts val="0"/>
              </a:spcAft>
              <a:buNone/>
            </a:pPr>
            <a:fld id="{00000000-1234-1234-1234-123412341234}" type="slidenum">
              <a:rPr lang="en"/>
              <a:t>‹#›</a:t>
            </a:fld>
            <a:endParaRPr/>
          </a:p>
        </p:txBody>
      </p:sp>
      <p:pic>
        <p:nvPicPr>
          <p:cNvPr id="126" name="Google Shape;126;p23"/>
          <p:cNvPicPr preferRelativeResize="0"/>
          <p:nvPr/>
        </p:nvPicPr>
        <p:blipFill rotWithShape="1">
          <a:blip r:embed="rId3">
            <a:alphaModFix/>
          </a:blip>
          <a:srcRect b="119" l="0" r="0" t="119"/>
          <a:stretch/>
        </p:blipFill>
        <p:spPr>
          <a:xfrm>
            <a:off x="640080" y="4672584"/>
            <a:ext cx="1241367" cy="182880"/>
          </a:xfrm>
          <a:prstGeom prst="rect">
            <a:avLst/>
          </a:prstGeom>
          <a:noFill/>
          <a:ln>
            <a:noFill/>
          </a:ln>
        </p:spPr>
      </p:pic>
      <p:pic>
        <p:nvPicPr>
          <p:cNvPr id="127" name="Google Shape;127;p23"/>
          <p:cNvPicPr preferRelativeResize="0"/>
          <p:nvPr/>
        </p:nvPicPr>
        <p:blipFill>
          <a:blip r:embed="rId4">
            <a:alphaModFix/>
          </a:blip>
          <a:stretch>
            <a:fillRect/>
          </a:stretch>
        </p:blipFill>
        <p:spPr>
          <a:xfrm>
            <a:off x="7561177" y="411487"/>
            <a:ext cx="942624" cy="263263"/>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 Title and Content">
  <p:cSld name="CUSTOM_3_2">
    <p:spTree>
      <p:nvGrpSpPr>
        <p:cNvPr id="128" name="Shape 128"/>
        <p:cNvGrpSpPr/>
        <p:nvPr/>
      </p:nvGrpSpPr>
      <p:grpSpPr>
        <a:xfrm>
          <a:off x="0" y="0"/>
          <a:ext cx="0" cy="0"/>
          <a:chOff x="0" y="0"/>
          <a:chExt cx="0" cy="0"/>
        </a:xfrm>
      </p:grpSpPr>
      <p:sp>
        <p:nvSpPr>
          <p:cNvPr id="129" name="Google Shape;129;p24"/>
          <p:cNvSpPr txBox="1"/>
          <p:nvPr>
            <p:ph type="title"/>
          </p:nvPr>
        </p:nvSpPr>
        <p:spPr>
          <a:xfrm>
            <a:off x="640080" y="411480"/>
            <a:ext cx="7868100" cy="749700"/>
          </a:xfrm>
          <a:prstGeom prst="rect">
            <a:avLst/>
          </a:prstGeom>
        </p:spPr>
        <p:txBody>
          <a:bodyPr anchorCtr="0" anchor="ctr" bIns="0" lIns="0" spcFirstLastPara="1" rIns="0" wrap="square" tIns="0">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130" name="Google Shape;130;p24"/>
          <p:cNvSpPr txBox="1"/>
          <p:nvPr>
            <p:ph idx="12" type="sldNum"/>
          </p:nvPr>
        </p:nvSpPr>
        <p:spPr>
          <a:xfrm>
            <a:off x="7909490" y="4700016"/>
            <a:ext cx="594300" cy="183000"/>
          </a:xfrm>
          <a:prstGeom prst="rect">
            <a:avLst/>
          </a:prstGeom>
        </p:spPr>
        <p:txBody>
          <a:bodyPr anchorCtr="0" anchor="b" bIns="0" lIns="0" spcFirstLastPara="1" rIns="0" wrap="square" tIns="0">
            <a:noAutofit/>
          </a:bodyPr>
          <a:lstStyle>
            <a:lvl1pPr lvl="0" rtl="0">
              <a:buClr>
                <a:srgbClr val="000000"/>
              </a:buClr>
              <a:buFont typeface="Arial"/>
              <a:buNone/>
              <a:defRPr/>
            </a:lvl1pPr>
            <a:lvl2pPr lvl="1" rtl="0">
              <a:buClr>
                <a:srgbClr val="000000"/>
              </a:buClr>
              <a:buFont typeface="Arial"/>
              <a:buNone/>
              <a:defRPr/>
            </a:lvl2pPr>
            <a:lvl3pPr lvl="2" rtl="0">
              <a:buClr>
                <a:srgbClr val="000000"/>
              </a:buClr>
              <a:buFont typeface="Arial"/>
              <a:buNone/>
              <a:defRPr/>
            </a:lvl3pPr>
            <a:lvl4pPr lvl="3" rtl="0">
              <a:buClr>
                <a:srgbClr val="000000"/>
              </a:buClr>
              <a:buFont typeface="Arial"/>
              <a:buNone/>
              <a:defRPr/>
            </a:lvl4pPr>
            <a:lvl5pPr lvl="4" rtl="0">
              <a:buClr>
                <a:srgbClr val="000000"/>
              </a:buClr>
              <a:buFont typeface="Arial"/>
              <a:buNone/>
              <a:defRPr/>
            </a:lvl5pPr>
            <a:lvl6pPr lvl="5" rtl="0">
              <a:buClr>
                <a:srgbClr val="000000"/>
              </a:buClr>
              <a:buFont typeface="Arial"/>
              <a:buNone/>
              <a:defRPr/>
            </a:lvl6pPr>
            <a:lvl7pPr lvl="6" rtl="0">
              <a:buClr>
                <a:srgbClr val="000000"/>
              </a:buClr>
              <a:buFont typeface="Arial"/>
              <a:buNone/>
              <a:defRPr/>
            </a:lvl7pPr>
            <a:lvl8pPr lvl="7" rtl="0">
              <a:buClr>
                <a:srgbClr val="000000"/>
              </a:buClr>
              <a:buFont typeface="Arial"/>
              <a:buNone/>
              <a:defRPr/>
            </a:lvl8pPr>
            <a:lvl9pPr lvl="8" rtl="0">
              <a:buClr>
                <a:srgbClr val="000000"/>
              </a:buClr>
              <a:buFont typeface="Arial"/>
              <a:buNone/>
              <a:defRPr/>
            </a:lvl9pPr>
          </a:lstStyle>
          <a:p>
            <a:pPr indent="0" lvl="0" marL="0" rtl="0" algn="r">
              <a:spcBef>
                <a:spcPts val="0"/>
              </a:spcBef>
              <a:spcAft>
                <a:spcPts val="0"/>
              </a:spcAft>
              <a:buNone/>
            </a:pPr>
            <a:fld id="{00000000-1234-1234-1234-123412341234}" type="slidenum">
              <a:rPr lang="en"/>
              <a:t>‹#›</a:t>
            </a:fld>
            <a:endParaRPr/>
          </a:p>
        </p:txBody>
      </p:sp>
      <p:sp>
        <p:nvSpPr>
          <p:cNvPr id="131" name="Google Shape;131;p24"/>
          <p:cNvSpPr txBox="1"/>
          <p:nvPr>
            <p:ph idx="10" type="dt"/>
          </p:nvPr>
        </p:nvSpPr>
        <p:spPr>
          <a:xfrm>
            <a:off x="2681700" y="4709160"/>
            <a:ext cx="4706100" cy="183000"/>
          </a:xfrm>
          <a:prstGeom prst="rect">
            <a:avLst/>
          </a:prstGeom>
          <a:noFill/>
          <a:ln>
            <a:noFill/>
          </a:ln>
        </p:spPr>
        <p:txBody>
          <a:bodyPr anchorCtr="0" anchor="b" bIns="0" lIns="0" spcFirstLastPara="1" rIns="0" wrap="square" tIns="0">
            <a:noAutofit/>
          </a:bodyPr>
          <a:lstStyle>
            <a:lvl1pPr lvl="0" marR="0" rtl="0" algn="l">
              <a:spcBef>
                <a:spcPts val="0"/>
              </a:spcBef>
              <a:spcAft>
                <a:spcPts val="0"/>
              </a:spcAft>
              <a:buClr>
                <a:schemeClr val="dk2"/>
              </a:buClr>
              <a:buSzPts val="1100"/>
              <a:buNone/>
              <a:defRPr b="0" i="0" sz="900" u="none" cap="none" strike="noStrike">
                <a:solidFill>
                  <a:schemeClr val="dk2"/>
                </a:solidFill>
                <a:latin typeface="Open Sans"/>
                <a:ea typeface="Open Sans"/>
                <a:cs typeface="Open Sans"/>
                <a:sym typeface="Open Sans"/>
              </a:defRPr>
            </a:lvl1pPr>
            <a:lvl2pPr lvl="1" marR="0" rtl="0" algn="l">
              <a:spcBef>
                <a:spcPts val="0"/>
              </a:spcBef>
              <a:spcAft>
                <a:spcPts val="0"/>
              </a:spcAft>
              <a:buSzPts val="1100"/>
              <a:buNone/>
              <a:defRPr b="0" i="0" sz="1400" u="none" cap="none" strike="noStrike">
                <a:solidFill>
                  <a:schemeClr val="dk1"/>
                </a:solidFill>
                <a:latin typeface="Open Sans"/>
                <a:ea typeface="Open Sans"/>
                <a:cs typeface="Open Sans"/>
                <a:sym typeface="Open Sans"/>
              </a:defRPr>
            </a:lvl2pPr>
            <a:lvl3pPr lvl="2" marR="0" rtl="0" algn="l">
              <a:spcBef>
                <a:spcPts val="0"/>
              </a:spcBef>
              <a:spcAft>
                <a:spcPts val="0"/>
              </a:spcAft>
              <a:buSzPts val="1100"/>
              <a:buNone/>
              <a:defRPr b="0" i="0" sz="1400" u="none" cap="none" strike="noStrike">
                <a:solidFill>
                  <a:schemeClr val="dk1"/>
                </a:solidFill>
                <a:latin typeface="Open Sans"/>
                <a:ea typeface="Open Sans"/>
                <a:cs typeface="Open Sans"/>
                <a:sym typeface="Open Sans"/>
              </a:defRPr>
            </a:lvl3pPr>
            <a:lvl4pPr lvl="3" marR="0" rtl="0" algn="l">
              <a:spcBef>
                <a:spcPts val="0"/>
              </a:spcBef>
              <a:spcAft>
                <a:spcPts val="0"/>
              </a:spcAft>
              <a:buSzPts val="1100"/>
              <a:buNone/>
              <a:defRPr b="0" i="0" sz="1400" u="none" cap="none" strike="noStrike">
                <a:solidFill>
                  <a:schemeClr val="dk1"/>
                </a:solidFill>
                <a:latin typeface="Open Sans"/>
                <a:ea typeface="Open Sans"/>
                <a:cs typeface="Open Sans"/>
                <a:sym typeface="Open Sans"/>
              </a:defRPr>
            </a:lvl4pPr>
            <a:lvl5pPr lvl="4" marR="0" rtl="0" algn="l">
              <a:spcBef>
                <a:spcPts val="0"/>
              </a:spcBef>
              <a:spcAft>
                <a:spcPts val="0"/>
              </a:spcAft>
              <a:buSzPts val="1100"/>
              <a:buNone/>
              <a:defRPr b="0" i="0" sz="1400" u="none" cap="none" strike="noStrike">
                <a:solidFill>
                  <a:schemeClr val="dk1"/>
                </a:solidFill>
                <a:latin typeface="Open Sans"/>
                <a:ea typeface="Open Sans"/>
                <a:cs typeface="Open Sans"/>
                <a:sym typeface="Open Sans"/>
              </a:defRPr>
            </a:lvl5pPr>
            <a:lvl6pPr lvl="5" marR="0" rtl="0" algn="l">
              <a:spcBef>
                <a:spcPts val="0"/>
              </a:spcBef>
              <a:spcAft>
                <a:spcPts val="0"/>
              </a:spcAft>
              <a:buSzPts val="1100"/>
              <a:buNone/>
              <a:defRPr b="0" i="0" sz="1400" u="none" cap="none" strike="noStrike">
                <a:solidFill>
                  <a:schemeClr val="dk1"/>
                </a:solidFill>
                <a:latin typeface="Open Sans"/>
                <a:ea typeface="Open Sans"/>
                <a:cs typeface="Open Sans"/>
                <a:sym typeface="Open Sans"/>
              </a:defRPr>
            </a:lvl6pPr>
            <a:lvl7pPr lvl="6" marR="0" rtl="0" algn="l">
              <a:spcBef>
                <a:spcPts val="0"/>
              </a:spcBef>
              <a:spcAft>
                <a:spcPts val="0"/>
              </a:spcAft>
              <a:buSzPts val="1100"/>
              <a:buNone/>
              <a:defRPr b="0" i="0" sz="1400" u="none" cap="none" strike="noStrike">
                <a:solidFill>
                  <a:schemeClr val="dk1"/>
                </a:solidFill>
                <a:latin typeface="Open Sans"/>
                <a:ea typeface="Open Sans"/>
                <a:cs typeface="Open Sans"/>
                <a:sym typeface="Open Sans"/>
              </a:defRPr>
            </a:lvl7pPr>
            <a:lvl8pPr lvl="7" marR="0" rtl="0" algn="l">
              <a:spcBef>
                <a:spcPts val="0"/>
              </a:spcBef>
              <a:spcAft>
                <a:spcPts val="0"/>
              </a:spcAft>
              <a:buSzPts val="1100"/>
              <a:buNone/>
              <a:defRPr b="0" i="0" sz="1400" u="none" cap="none" strike="noStrike">
                <a:solidFill>
                  <a:schemeClr val="dk1"/>
                </a:solidFill>
                <a:latin typeface="Open Sans"/>
                <a:ea typeface="Open Sans"/>
                <a:cs typeface="Open Sans"/>
                <a:sym typeface="Open Sans"/>
              </a:defRPr>
            </a:lvl8pPr>
            <a:lvl9pPr lvl="8" marR="0" rtl="0" algn="l">
              <a:spcBef>
                <a:spcPts val="0"/>
              </a:spcBef>
              <a:spcAft>
                <a:spcPts val="0"/>
              </a:spcAft>
              <a:buSzPts val="1100"/>
              <a:buNone/>
              <a:defRPr b="0" i="0" sz="1400" u="none" cap="none" strike="noStrike">
                <a:solidFill>
                  <a:schemeClr val="dk1"/>
                </a:solidFill>
                <a:latin typeface="Open Sans"/>
                <a:ea typeface="Open Sans"/>
                <a:cs typeface="Open Sans"/>
                <a:sym typeface="Open Sans"/>
              </a:defRPr>
            </a:lvl9pPr>
          </a:lstStyle>
          <a:p/>
        </p:txBody>
      </p:sp>
      <p:pic>
        <p:nvPicPr>
          <p:cNvPr id="132" name="Google Shape;132;p24"/>
          <p:cNvPicPr preferRelativeResize="0"/>
          <p:nvPr/>
        </p:nvPicPr>
        <p:blipFill>
          <a:blip r:embed="rId2">
            <a:alphaModFix/>
          </a:blip>
          <a:stretch>
            <a:fillRect/>
          </a:stretch>
        </p:blipFill>
        <p:spPr>
          <a:xfrm>
            <a:off x="640080" y="4672584"/>
            <a:ext cx="1241367" cy="182880"/>
          </a:xfrm>
          <a:prstGeom prst="rect">
            <a:avLst/>
          </a:prstGeom>
          <a:noFill/>
          <a:ln>
            <a:noFill/>
          </a:ln>
        </p:spPr>
      </p:pic>
      <p:sp>
        <p:nvSpPr>
          <p:cNvPr id="133" name="Google Shape;133;p24"/>
          <p:cNvSpPr txBox="1"/>
          <p:nvPr>
            <p:ph idx="1" type="body"/>
          </p:nvPr>
        </p:nvSpPr>
        <p:spPr>
          <a:xfrm>
            <a:off x="640080" y="1207008"/>
            <a:ext cx="7863900" cy="3263400"/>
          </a:xfrm>
          <a:prstGeom prst="rect">
            <a:avLst/>
          </a:prstGeom>
          <a:noFill/>
          <a:ln>
            <a:noFill/>
          </a:ln>
        </p:spPr>
        <p:txBody>
          <a:bodyPr anchorCtr="0" anchor="t" bIns="0" lIns="0" spcFirstLastPara="1" rIns="0" wrap="square" tIns="0">
            <a:noAutofit/>
          </a:bodyPr>
          <a:lstStyle>
            <a:lvl1pPr indent="-361950" lvl="0" marL="457200" marR="0" rtl="0" algn="l">
              <a:lnSpc>
                <a:spcPct val="130000"/>
              </a:lnSpc>
              <a:spcBef>
                <a:spcPts val="400"/>
              </a:spcBef>
              <a:spcAft>
                <a:spcPts val="0"/>
              </a:spcAft>
              <a:buClr>
                <a:schemeClr val="dk1"/>
              </a:buClr>
              <a:buSzPts val="2100"/>
              <a:buFont typeface="Arial"/>
              <a:buChar char="•"/>
              <a:defRPr b="0" i="0" sz="2100" u="none" cap="none" strike="noStrike">
                <a:solidFill>
                  <a:schemeClr val="dk1"/>
                </a:solidFill>
                <a:latin typeface="Open Sans"/>
                <a:ea typeface="Open Sans"/>
                <a:cs typeface="Open Sans"/>
                <a:sym typeface="Open Sans"/>
              </a:defRPr>
            </a:lvl1pPr>
            <a:lvl2pPr indent="-342900" lvl="1" marL="914400" marR="0" rtl="0" algn="l">
              <a:lnSpc>
                <a:spcPct val="130000"/>
              </a:lnSpc>
              <a:spcBef>
                <a:spcPts val="4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2pPr>
            <a:lvl3pPr indent="-323850" lvl="2" marL="1371600" marR="0" rtl="0" algn="l">
              <a:lnSpc>
                <a:spcPct val="130000"/>
              </a:lnSpc>
              <a:spcBef>
                <a:spcPts val="4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3pPr>
            <a:lvl4pPr indent="-317500" lvl="3" marL="1828800" marR="0" rtl="0" algn="l">
              <a:lnSpc>
                <a:spcPct val="13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4pPr>
            <a:lvl5pPr indent="-317500" lvl="4" marL="2286000" marR="0" rtl="0" algn="l">
              <a:lnSpc>
                <a:spcPct val="13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5pPr>
            <a:lvl6pPr indent="-317500" lvl="5" marL="2743200" marR="0" rtl="0" algn="l">
              <a:lnSpc>
                <a:spcPct val="13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6pPr>
            <a:lvl7pPr indent="-317500" lvl="6" marL="3200400" marR="0" rtl="0" algn="l">
              <a:lnSpc>
                <a:spcPct val="13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7pPr>
            <a:lvl8pPr indent="-317500" lvl="7" marL="3657600" marR="0" rtl="0" algn="l">
              <a:lnSpc>
                <a:spcPct val="13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8pPr>
            <a:lvl9pPr indent="-317500" lvl="8" marL="4114800" marR="0" rtl="0" algn="l">
              <a:lnSpc>
                <a:spcPct val="13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 Title and Content_Build the future">
  <p:cSld name="CUSTOM_3_2_1">
    <p:spTree>
      <p:nvGrpSpPr>
        <p:cNvPr id="134" name="Shape 134"/>
        <p:cNvGrpSpPr/>
        <p:nvPr/>
      </p:nvGrpSpPr>
      <p:grpSpPr>
        <a:xfrm>
          <a:off x="0" y="0"/>
          <a:ext cx="0" cy="0"/>
          <a:chOff x="0" y="0"/>
          <a:chExt cx="0" cy="0"/>
        </a:xfrm>
      </p:grpSpPr>
      <p:sp>
        <p:nvSpPr>
          <p:cNvPr id="135" name="Google Shape;135;p25"/>
          <p:cNvSpPr txBox="1"/>
          <p:nvPr>
            <p:ph type="title"/>
          </p:nvPr>
        </p:nvSpPr>
        <p:spPr>
          <a:xfrm>
            <a:off x="640080" y="411480"/>
            <a:ext cx="7868100" cy="749700"/>
          </a:xfrm>
          <a:prstGeom prst="rect">
            <a:avLst/>
          </a:prstGeom>
        </p:spPr>
        <p:txBody>
          <a:bodyPr anchorCtr="0" anchor="ctr" bIns="0" lIns="0" spcFirstLastPara="1" rIns="0" wrap="square" tIns="0">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136" name="Google Shape;136;p25"/>
          <p:cNvSpPr txBox="1"/>
          <p:nvPr>
            <p:ph idx="12" type="sldNum"/>
          </p:nvPr>
        </p:nvSpPr>
        <p:spPr>
          <a:xfrm>
            <a:off x="7909490" y="4700016"/>
            <a:ext cx="594300" cy="183000"/>
          </a:xfrm>
          <a:prstGeom prst="rect">
            <a:avLst/>
          </a:prstGeom>
        </p:spPr>
        <p:txBody>
          <a:bodyPr anchorCtr="0" anchor="b" bIns="0" lIns="0" spcFirstLastPara="1" rIns="0" wrap="square" tIns="0">
            <a:noAutofit/>
          </a:bodyPr>
          <a:lstStyle>
            <a:lvl1pPr lvl="0" rtl="0">
              <a:buClr>
                <a:srgbClr val="000000"/>
              </a:buClr>
              <a:buFont typeface="Arial"/>
              <a:buNone/>
              <a:defRPr/>
            </a:lvl1pPr>
            <a:lvl2pPr lvl="1" rtl="0">
              <a:buClr>
                <a:srgbClr val="000000"/>
              </a:buClr>
              <a:buFont typeface="Arial"/>
              <a:buNone/>
              <a:defRPr/>
            </a:lvl2pPr>
            <a:lvl3pPr lvl="2" rtl="0">
              <a:buClr>
                <a:srgbClr val="000000"/>
              </a:buClr>
              <a:buFont typeface="Arial"/>
              <a:buNone/>
              <a:defRPr/>
            </a:lvl3pPr>
            <a:lvl4pPr lvl="3" rtl="0">
              <a:buClr>
                <a:srgbClr val="000000"/>
              </a:buClr>
              <a:buFont typeface="Arial"/>
              <a:buNone/>
              <a:defRPr/>
            </a:lvl4pPr>
            <a:lvl5pPr lvl="4" rtl="0">
              <a:buClr>
                <a:srgbClr val="000000"/>
              </a:buClr>
              <a:buFont typeface="Arial"/>
              <a:buNone/>
              <a:defRPr/>
            </a:lvl5pPr>
            <a:lvl6pPr lvl="5" rtl="0">
              <a:buClr>
                <a:srgbClr val="000000"/>
              </a:buClr>
              <a:buFont typeface="Arial"/>
              <a:buNone/>
              <a:defRPr/>
            </a:lvl6pPr>
            <a:lvl7pPr lvl="6" rtl="0">
              <a:buClr>
                <a:srgbClr val="000000"/>
              </a:buClr>
              <a:buFont typeface="Arial"/>
              <a:buNone/>
              <a:defRPr/>
            </a:lvl7pPr>
            <a:lvl8pPr lvl="7" rtl="0">
              <a:buClr>
                <a:srgbClr val="000000"/>
              </a:buClr>
              <a:buFont typeface="Arial"/>
              <a:buNone/>
              <a:defRPr/>
            </a:lvl8pPr>
            <a:lvl9pPr lvl="8" rtl="0">
              <a:buClr>
                <a:srgbClr val="000000"/>
              </a:buClr>
              <a:buFont typeface="Arial"/>
              <a:buNone/>
              <a:defRPr/>
            </a:lvl9pPr>
          </a:lstStyle>
          <a:p>
            <a:pPr indent="0" lvl="0" marL="0" rtl="0" algn="r">
              <a:spcBef>
                <a:spcPts val="0"/>
              </a:spcBef>
              <a:spcAft>
                <a:spcPts val="0"/>
              </a:spcAft>
              <a:buNone/>
            </a:pPr>
            <a:fld id="{00000000-1234-1234-1234-123412341234}" type="slidenum">
              <a:rPr lang="en"/>
              <a:t>‹#›</a:t>
            </a:fld>
            <a:endParaRPr/>
          </a:p>
        </p:txBody>
      </p:sp>
      <p:sp>
        <p:nvSpPr>
          <p:cNvPr id="137" name="Google Shape;137;p25"/>
          <p:cNvSpPr txBox="1"/>
          <p:nvPr>
            <p:ph idx="10" type="dt"/>
          </p:nvPr>
        </p:nvSpPr>
        <p:spPr>
          <a:xfrm>
            <a:off x="2681700" y="4709160"/>
            <a:ext cx="4706100" cy="183000"/>
          </a:xfrm>
          <a:prstGeom prst="rect">
            <a:avLst/>
          </a:prstGeom>
          <a:noFill/>
          <a:ln>
            <a:noFill/>
          </a:ln>
        </p:spPr>
        <p:txBody>
          <a:bodyPr anchorCtr="0" anchor="b" bIns="0" lIns="0" spcFirstLastPara="1" rIns="0" wrap="square" tIns="0">
            <a:noAutofit/>
          </a:bodyPr>
          <a:lstStyle>
            <a:lvl1pPr lvl="0" marR="0" rtl="0" algn="l">
              <a:spcBef>
                <a:spcPts val="0"/>
              </a:spcBef>
              <a:spcAft>
                <a:spcPts val="0"/>
              </a:spcAft>
              <a:buClr>
                <a:schemeClr val="dk2"/>
              </a:buClr>
              <a:buSzPts val="1100"/>
              <a:buNone/>
              <a:defRPr b="0" i="0" sz="900" u="none" cap="none" strike="noStrike">
                <a:solidFill>
                  <a:schemeClr val="dk2"/>
                </a:solidFill>
                <a:latin typeface="Open Sans"/>
                <a:ea typeface="Open Sans"/>
                <a:cs typeface="Open Sans"/>
                <a:sym typeface="Open Sans"/>
              </a:defRPr>
            </a:lvl1pPr>
            <a:lvl2pPr lvl="1" marR="0" rtl="0" algn="l">
              <a:spcBef>
                <a:spcPts val="0"/>
              </a:spcBef>
              <a:spcAft>
                <a:spcPts val="0"/>
              </a:spcAft>
              <a:buSzPts val="1100"/>
              <a:buNone/>
              <a:defRPr b="0" i="0" sz="1400" u="none" cap="none" strike="noStrike">
                <a:solidFill>
                  <a:schemeClr val="dk1"/>
                </a:solidFill>
                <a:latin typeface="Open Sans"/>
                <a:ea typeface="Open Sans"/>
                <a:cs typeface="Open Sans"/>
                <a:sym typeface="Open Sans"/>
              </a:defRPr>
            </a:lvl2pPr>
            <a:lvl3pPr lvl="2" marR="0" rtl="0" algn="l">
              <a:spcBef>
                <a:spcPts val="0"/>
              </a:spcBef>
              <a:spcAft>
                <a:spcPts val="0"/>
              </a:spcAft>
              <a:buSzPts val="1100"/>
              <a:buNone/>
              <a:defRPr b="0" i="0" sz="1400" u="none" cap="none" strike="noStrike">
                <a:solidFill>
                  <a:schemeClr val="dk1"/>
                </a:solidFill>
                <a:latin typeface="Open Sans"/>
                <a:ea typeface="Open Sans"/>
                <a:cs typeface="Open Sans"/>
                <a:sym typeface="Open Sans"/>
              </a:defRPr>
            </a:lvl3pPr>
            <a:lvl4pPr lvl="3" marR="0" rtl="0" algn="l">
              <a:spcBef>
                <a:spcPts val="0"/>
              </a:spcBef>
              <a:spcAft>
                <a:spcPts val="0"/>
              </a:spcAft>
              <a:buSzPts val="1100"/>
              <a:buNone/>
              <a:defRPr b="0" i="0" sz="1400" u="none" cap="none" strike="noStrike">
                <a:solidFill>
                  <a:schemeClr val="dk1"/>
                </a:solidFill>
                <a:latin typeface="Open Sans"/>
                <a:ea typeface="Open Sans"/>
                <a:cs typeface="Open Sans"/>
                <a:sym typeface="Open Sans"/>
              </a:defRPr>
            </a:lvl4pPr>
            <a:lvl5pPr lvl="4" marR="0" rtl="0" algn="l">
              <a:spcBef>
                <a:spcPts val="0"/>
              </a:spcBef>
              <a:spcAft>
                <a:spcPts val="0"/>
              </a:spcAft>
              <a:buSzPts val="1100"/>
              <a:buNone/>
              <a:defRPr b="0" i="0" sz="1400" u="none" cap="none" strike="noStrike">
                <a:solidFill>
                  <a:schemeClr val="dk1"/>
                </a:solidFill>
                <a:latin typeface="Open Sans"/>
                <a:ea typeface="Open Sans"/>
                <a:cs typeface="Open Sans"/>
                <a:sym typeface="Open Sans"/>
              </a:defRPr>
            </a:lvl5pPr>
            <a:lvl6pPr lvl="5" marR="0" rtl="0" algn="l">
              <a:spcBef>
                <a:spcPts val="0"/>
              </a:spcBef>
              <a:spcAft>
                <a:spcPts val="0"/>
              </a:spcAft>
              <a:buSzPts val="1100"/>
              <a:buNone/>
              <a:defRPr b="0" i="0" sz="1400" u="none" cap="none" strike="noStrike">
                <a:solidFill>
                  <a:schemeClr val="dk1"/>
                </a:solidFill>
                <a:latin typeface="Open Sans"/>
                <a:ea typeface="Open Sans"/>
                <a:cs typeface="Open Sans"/>
                <a:sym typeface="Open Sans"/>
              </a:defRPr>
            </a:lvl6pPr>
            <a:lvl7pPr lvl="6" marR="0" rtl="0" algn="l">
              <a:spcBef>
                <a:spcPts val="0"/>
              </a:spcBef>
              <a:spcAft>
                <a:spcPts val="0"/>
              </a:spcAft>
              <a:buSzPts val="1100"/>
              <a:buNone/>
              <a:defRPr b="0" i="0" sz="1400" u="none" cap="none" strike="noStrike">
                <a:solidFill>
                  <a:schemeClr val="dk1"/>
                </a:solidFill>
                <a:latin typeface="Open Sans"/>
                <a:ea typeface="Open Sans"/>
                <a:cs typeface="Open Sans"/>
                <a:sym typeface="Open Sans"/>
              </a:defRPr>
            </a:lvl7pPr>
            <a:lvl8pPr lvl="7" marR="0" rtl="0" algn="l">
              <a:spcBef>
                <a:spcPts val="0"/>
              </a:spcBef>
              <a:spcAft>
                <a:spcPts val="0"/>
              </a:spcAft>
              <a:buSzPts val="1100"/>
              <a:buNone/>
              <a:defRPr b="0" i="0" sz="1400" u="none" cap="none" strike="noStrike">
                <a:solidFill>
                  <a:schemeClr val="dk1"/>
                </a:solidFill>
                <a:latin typeface="Open Sans"/>
                <a:ea typeface="Open Sans"/>
                <a:cs typeface="Open Sans"/>
                <a:sym typeface="Open Sans"/>
              </a:defRPr>
            </a:lvl8pPr>
            <a:lvl9pPr lvl="8" marR="0" rtl="0" algn="l">
              <a:spcBef>
                <a:spcPts val="0"/>
              </a:spcBef>
              <a:spcAft>
                <a:spcPts val="0"/>
              </a:spcAft>
              <a:buSzPts val="1100"/>
              <a:buNone/>
              <a:defRPr b="0" i="0" sz="1400" u="none" cap="none" strike="noStrike">
                <a:solidFill>
                  <a:schemeClr val="dk1"/>
                </a:solidFill>
                <a:latin typeface="Open Sans"/>
                <a:ea typeface="Open Sans"/>
                <a:cs typeface="Open Sans"/>
                <a:sym typeface="Open Sans"/>
              </a:defRPr>
            </a:lvl9pPr>
          </a:lstStyle>
          <a:p/>
        </p:txBody>
      </p:sp>
      <p:pic>
        <p:nvPicPr>
          <p:cNvPr id="138" name="Google Shape;138;p25"/>
          <p:cNvPicPr preferRelativeResize="0"/>
          <p:nvPr/>
        </p:nvPicPr>
        <p:blipFill>
          <a:blip r:embed="rId2">
            <a:alphaModFix/>
          </a:blip>
          <a:stretch>
            <a:fillRect/>
          </a:stretch>
        </p:blipFill>
        <p:spPr>
          <a:xfrm>
            <a:off x="640080" y="4672584"/>
            <a:ext cx="1241367" cy="182880"/>
          </a:xfrm>
          <a:prstGeom prst="rect">
            <a:avLst/>
          </a:prstGeom>
          <a:noFill/>
          <a:ln>
            <a:noFill/>
          </a:ln>
        </p:spPr>
      </p:pic>
      <p:sp>
        <p:nvSpPr>
          <p:cNvPr id="139" name="Google Shape;139;p25"/>
          <p:cNvSpPr txBox="1"/>
          <p:nvPr>
            <p:ph idx="1" type="body"/>
          </p:nvPr>
        </p:nvSpPr>
        <p:spPr>
          <a:xfrm>
            <a:off x="640080" y="1207008"/>
            <a:ext cx="7863900" cy="3263400"/>
          </a:xfrm>
          <a:prstGeom prst="rect">
            <a:avLst/>
          </a:prstGeom>
          <a:noFill/>
          <a:ln>
            <a:noFill/>
          </a:ln>
        </p:spPr>
        <p:txBody>
          <a:bodyPr anchorCtr="0" anchor="t" bIns="0" lIns="0" spcFirstLastPara="1" rIns="0" wrap="square" tIns="0">
            <a:noAutofit/>
          </a:bodyPr>
          <a:lstStyle>
            <a:lvl1pPr indent="-361950" lvl="0" marL="457200" marR="0" rtl="0" algn="l">
              <a:lnSpc>
                <a:spcPct val="130000"/>
              </a:lnSpc>
              <a:spcBef>
                <a:spcPts val="400"/>
              </a:spcBef>
              <a:spcAft>
                <a:spcPts val="0"/>
              </a:spcAft>
              <a:buClr>
                <a:schemeClr val="dk1"/>
              </a:buClr>
              <a:buSzPts val="2100"/>
              <a:buFont typeface="Arial"/>
              <a:buChar char="•"/>
              <a:defRPr b="0" i="0" sz="2100" u="none" cap="none" strike="noStrike">
                <a:solidFill>
                  <a:schemeClr val="dk1"/>
                </a:solidFill>
                <a:latin typeface="Open Sans"/>
                <a:ea typeface="Open Sans"/>
                <a:cs typeface="Open Sans"/>
                <a:sym typeface="Open Sans"/>
              </a:defRPr>
            </a:lvl1pPr>
            <a:lvl2pPr indent="-342900" lvl="1" marL="914400" marR="0" rtl="0" algn="l">
              <a:lnSpc>
                <a:spcPct val="130000"/>
              </a:lnSpc>
              <a:spcBef>
                <a:spcPts val="4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2pPr>
            <a:lvl3pPr indent="-323850" lvl="2" marL="1371600" marR="0" rtl="0" algn="l">
              <a:lnSpc>
                <a:spcPct val="130000"/>
              </a:lnSpc>
              <a:spcBef>
                <a:spcPts val="4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3pPr>
            <a:lvl4pPr indent="-317500" lvl="3" marL="1828800" marR="0" rtl="0" algn="l">
              <a:lnSpc>
                <a:spcPct val="13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4pPr>
            <a:lvl5pPr indent="-317500" lvl="4" marL="2286000" marR="0" rtl="0" algn="l">
              <a:lnSpc>
                <a:spcPct val="13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5pPr>
            <a:lvl6pPr indent="-317500" lvl="5" marL="2743200" marR="0" rtl="0" algn="l">
              <a:lnSpc>
                <a:spcPct val="13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6pPr>
            <a:lvl7pPr indent="-317500" lvl="6" marL="3200400" marR="0" rtl="0" algn="l">
              <a:lnSpc>
                <a:spcPct val="13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7pPr>
            <a:lvl8pPr indent="-317500" lvl="7" marL="3657600" marR="0" rtl="0" algn="l">
              <a:lnSpc>
                <a:spcPct val="13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8pPr>
            <a:lvl9pPr indent="-317500" lvl="8" marL="4114800" marR="0" rtl="0" algn="l">
              <a:lnSpc>
                <a:spcPct val="13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9pPr>
          </a:lstStyle>
          <a:p/>
        </p:txBody>
      </p:sp>
      <p:pic>
        <p:nvPicPr>
          <p:cNvPr id="140" name="Google Shape;140;p25"/>
          <p:cNvPicPr preferRelativeResize="0"/>
          <p:nvPr/>
        </p:nvPicPr>
        <p:blipFill>
          <a:blip r:embed="rId3">
            <a:alphaModFix/>
          </a:blip>
          <a:stretch>
            <a:fillRect/>
          </a:stretch>
        </p:blipFill>
        <p:spPr>
          <a:xfrm>
            <a:off x="7387800" y="4645701"/>
            <a:ext cx="754050" cy="209773"/>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 Two Content">
  <p:cSld name="CUSTOM_4_1">
    <p:spTree>
      <p:nvGrpSpPr>
        <p:cNvPr id="141" name="Shape 141"/>
        <p:cNvGrpSpPr/>
        <p:nvPr/>
      </p:nvGrpSpPr>
      <p:grpSpPr>
        <a:xfrm>
          <a:off x="0" y="0"/>
          <a:ext cx="0" cy="0"/>
          <a:chOff x="0" y="0"/>
          <a:chExt cx="0" cy="0"/>
        </a:xfrm>
      </p:grpSpPr>
      <p:sp>
        <p:nvSpPr>
          <p:cNvPr id="142" name="Google Shape;142;p26"/>
          <p:cNvSpPr txBox="1"/>
          <p:nvPr>
            <p:ph type="title"/>
          </p:nvPr>
        </p:nvSpPr>
        <p:spPr>
          <a:xfrm>
            <a:off x="640080" y="411480"/>
            <a:ext cx="7868100" cy="749700"/>
          </a:xfrm>
          <a:prstGeom prst="rect">
            <a:avLst/>
          </a:prstGeom>
        </p:spPr>
        <p:txBody>
          <a:bodyPr anchorCtr="0" anchor="ctr" bIns="0" lIns="0" spcFirstLastPara="1" rIns="0" wrap="square" tIns="0">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143" name="Google Shape;143;p26"/>
          <p:cNvSpPr txBox="1"/>
          <p:nvPr>
            <p:ph idx="12" type="sldNum"/>
          </p:nvPr>
        </p:nvSpPr>
        <p:spPr>
          <a:xfrm>
            <a:off x="7909490" y="4700016"/>
            <a:ext cx="594300" cy="183000"/>
          </a:xfrm>
          <a:prstGeom prst="rect">
            <a:avLst/>
          </a:prstGeom>
        </p:spPr>
        <p:txBody>
          <a:bodyPr anchorCtr="0" anchor="b" bIns="0" lIns="0" spcFirstLastPara="1" rIns="0" wrap="square" tIns="0">
            <a:noAutofit/>
          </a:bodyPr>
          <a:lstStyle>
            <a:lvl1pPr lvl="0" rtl="0">
              <a:buClr>
                <a:srgbClr val="000000"/>
              </a:buClr>
              <a:buFont typeface="Arial"/>
              <a:buNone/>
              <a:defRPr/>
            </a:lvl1pPr>
            <a:lvl2pPr lvl="1" rtl="0">
              <a:buClr>
                <a:srgbClr val="000000"/>
              </a:buClr>
              <a:buFont typeface="Arial"/>
              <a:buNone/>
              <a:defRPr/>
            </a:lvl2pPr>
            <a:lvl3pPr lvl="2" rtl="0">
              <a:buClr>
                <a:srgbClr val="000000"/>
              </a:buClr>
              <a:buFont typeface="Arial"/>
              <a:buNone/>
              <a:defRPr/>
            </a:lvl3pPr>
            <a:lvl4pPr lvl="3" rtl="0">
              <a:buClr>
                <a:srgbClr val="000000"/>
              </a:buClr>
              <a:buFont typeface="Arial"/>
              <a:buNone/>
              <a:defRPr/>
            </a:lvl4pPr>
            <a:lvl5pPr lvl="4" rtl="0">
              <a:buClr>
                <a:srgbClr val="000000"/>
              </a:buClr>
              <a:buFont typeface="Arial"/>
              <a:buNone/>
              <a:defRPr/>
            </a:lvl5pPr>
            <a:lvl6pPr lvl="5" rtl="0">
              <a:buClr>
                <a:srgbClr val="000000"/>
              </a:buClr>
              <a:buFont typeface="Arial"/>
              <a:buNone/>
              <a:defRPr/>
            </a:lvl6pPr>
            <a:lvl7pPr lvl="6" rtl="0">
              <a:buClr>
                <a:srgbClr val="000000"/>
              </a:buClr>
              <a:buFont typeface="Arial"/>
              <a:buNone/>
              <a:defRPr/>
            </a:lvl7pPr>
            <a:lvl8pPr lvl="7" rtl="0">
              <a:buClr>
                <a:srgbClr val="000000"/>
              </a:buClr>
              <a:buFont typeface="Arial"/>
              <a:buNone/>
              <a:defRPr/>
            </a:lvl8pPr>
            <a:lvl9pPr lvl="8" rtl="0">
              <a:buClr>
                <a:srgbClr val="000000"/>
              </a:buClr>
              <a:buFont typeface="Arial"/>
              <a:buNone/>
              <a:defRPr/>
            </a:lvl9pPr>
          </a:lstStyle>
          <a:p>
            <a:pPr indent="0" lvl="0" marL="0" rtl="0" algn="r">
              <a:spcBef>
                <a:spcPts val="0"/>
              </a:spcBef>
              <a:spcAft>
                <a:spcPts val="0"/>
              </a:spcAft>
              <a:buNone/>
            </a:pPr>
            <a:fld id="{00000000-1234-1234-1234-123412341234}" type="slidenum">
              <a:rPr lang="en"/>
              <a:t>‹#›</a:t>
            </a:fld>
            <a:endParaRPr/>
          </a:p>
        </p:txBody>
      </p:sp>
      <p:sp>
        <p:nvSpPr>
          <p:cNvPr id="144" name="Google Shape;144;p26"/>
          <p:cNvSpPr txBox="1"/>
          <p:nvPr>
            <p:ph idx="1" type="body"/>
          </p:nvPr>
        </p:nvSpPr>
        <p:spPr>
          <a:xfrm>
            <a:off x="640078" y="1207000"/>
            <a:ext cx="3874800" cy="3263400"/>
          </a:xfrm>
          <a:prstGeom prst="rect">
            <a:avLst/>
          </a:prstGeom>
          <a:noFill/>
          <a:ln>
            <a:noFill/>
          </a:ln>
        </p:spPr>
        <p:txBody>
          <a:bodyPr anchorCtr="0" anchor="t" bIns="0" lIns="0" spcFirstLastPara="1" rIns="0" wrap="square" tIns="0">
            <a:noAutofit/>
          </a:bodyPr>
          <a:lstStyle>
            <a:lvl1pPr indent="-361950" lvl="0" marL="457200" marR="0" rtl="0" algn="l">
              <a:lnSpc>
                <a:spcPct val="130000"/>
              </a:lnSpc>
              <a:spcBef>
                <a:spcPts val="400"/>
              </a:spcBef>
              <a:spcAft>
                <a:spcPts val="0"/>
              </a:spcAft>
              <a:buClr>
                <a:schemeClr val="dk1"/>
              </a:buClr>
              <a:buSzPts val="2100"/>
              <a:buFont typeface="Arial"/>
              <a:buChar char="•"/>
              <a:defRPr b="0" i="0" sz="2100" u="none" cap="none" strike="noStrike">
                <a:solidFill>
                  <a:schemeClr val="dk1"/>
                </a:solidFill>
                <a:latin typeface="Open Sans"/>
                <a:ea typeface="Open Sans"/>
                <a:cs typeface="Open Sans"/>
                <a:sym typeface="Open Sans"/>
              </a:defRPr>
            </a:lvl1pPr>
            <a:lvl2pPr indent="-342900" lvl="1" marL="914400" marR="0" rtl="0" algn="l">
              <a:lnSpc>
                <a:spcPct val="130000"/>
              </a:lnSpc>
              <a:spcBef>
                <a:spcPts val="4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2pPr>
            <a:lvl3pPr indent="-323850" lvl="2" marL="1371600" marR="0" rtl="0" algn="l">
              <a:lnSpc>
                <a:spcPct val="130000"/>
              </a:lnSpc>
              <a:spcBef>
                <a:spcPts val="4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3pPr>
            <a:lvl4pPr indent="-317500" lvl="3" marL="1828800" marR="0" rtl="0" algn="l">
              <a:lnSpc>
                <a:spcPct val="13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4pPr>
            <a:lvl5pPr indent="-317500" lvl="4" marL="2286000" marR="0" rtl="0" algn="l">
              <a:lnSpc>
                <a:spcPct val="13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5pPr>
            <a:lvl6pPr indent="-317500" lvl="5" marL="2743200" marR="0" rtl="0" algn="l">
              <a:lnSpc>
                <a:spcPct val="13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6pPr>
            <a:lvl7pPr indent="-317500" lvl="6" marL="3200400" marR="0" rtl="0" algn="l">
              <a:lnSpc>
                <a:spcPct val="13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7pPr>
            <a:lvl8pPr indent="-317500" lvl="7" marL="3657600" marR="0" rtl="0" algn="l">
              <a:lnSpc>
                <a:spcPct val="13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8pPr>
            <a:lvl9pPr indent="-317500" lvl="8" marL="4114800" marR="0" rtl="0" algn="l">
              <a:lnSpc>
                <a:spcPct val="13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9pPr>
          </a:lstStyle>
          <a:p/>
        </p:txBody>
      </p:sp>
      <p:sp>
        <p:nvSpPr>
          <p:cNvPr id="145" name="Google Shape;145;p26"/>
          <p:cNvSpPr txBox="1"/>
          <p:nvPr>
            <p:ph idx="2" type="body"/>
          </p:nvPr>
        </p:nvSpPr>
        <p:spPr>
          <a:xfrm>
            <a:off x="4629153" y="1207000"/>
            <a:ext cx="3874800" cy="3263400"/>
          </a:xfrm>
          <a:prstGeom prst="rect">
            <a:avLst/>
          </a:prstGeom>
          <a:noFill/>
          <a:ln>
            <a:noFill/>
          </a:ln>
        </p:spPr>
        <p:txBody>
          <a:bodyPr anchorCtr="0" anchor="t" bIns="0" lIns="0" spcFirstLastPara="1" rIns="0" wrap="square" tIns="0">
            <a:noAutofit/>
          </a:bodyPr>
          <a:lstStyle>
            <a:lvl1pPr indent="-361950" lvl="0" marL="457200" marR="0" rtl="0" algn="l">
              <a:lnSpc>
                <a:spcPct val="130000"/>
              </a:lnSpc>
              <a:spcBef>
                <a:spcPts val="400"/>
              </a:spcBef>
              <a:spcAft>
                <a:spcPts val="0"/>
              </a:spcAft>
              <a:buClr>
                <a:schemeClr val="dk1"/>
              </a:buClr>
              <a:buSzPts val="2100"/>
              <a:buFont typeface="Arial"/>
              <a:buChar char="•"/>
              <a:defRPr b="0" i="0" sz="2100" u="none" cap="none" strike="noStrike">
                <a:solidFill>
                  <a:schemeClr val="dk1"/>
                </a:solidFill>
                <a:latin typeface="Open Sans"/>
                <a:ea typeface="Open Sans"/>
                <a:cs typeface="Open Sans"/>
                <a:sym typeface="Open Sans"/>
              </a:defRPr>
            </a:lvl1pPr>
            <a:lvl2pPr indent="-342900" lvl="1" marL="914400" marR="0" rtl="0" algn="l">
              <a:lnSpc>
                <a:spcPct val="130000"/>
              </a:lnSpc>
              <a:spcBef>
                <a:spcPts val="4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2pPr>
            <a:lvl3pPr indent="-323850" lvl="2" marL="1371600" marR="0" rtl="0" algn="l">
              <a:lnSpc>
                <a:spcPct val="130000"/>
              </a:lnSpc>
              <a:spcBef>
                <a:spcPts val="4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3pPr>
            <a:lvl4pPr indent="-317500" lvl="3" marL="1828800" marR="0" rtl="0" algn="l">
              <a:lnSpc>
                <a:spcPct val="13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4pPr>
            <a:lvl5pPr indent="-317500" lvl="4" marL="2286000" marR="0" rtl="0" algn="l">
              <a:lnSpc>
                <a:spcPct val="13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5pPr>
            <a:lvl6pPr indent="-317500" lvl="5" marL="2743200" marR="0" rtl="0" algn="l">
              <a:lnSpc>
                <a:spcPct val="13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6pPr>
            <a:lvl7pPr indent="-317500" lvl="6" marL="3200400" marR="0" rtl="0" algn="l">
              <a:lnSpc>
                <a:spcPct val="13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7pPr>
            <a:lvl8pPr indent="-317500" lvl="7" marL="3657600" marR="0" rtl="0" algn="l">
              <a:lnSpc>
                <a:spcPct val="13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8pPr>
            <a:lvl9pPr indent="-317500" lvl="8" marL="4114800" marR="0" rtl="0" algn="l">
              <a:lnSpc>
                <a:spcPct val="13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9pPr>
          </a:lstStyle>
          <a:p/>
        </p:txBody>
      </p:sp>
      <p:sp>
        <p:nvSpPr>
          <p:cNvPr id="146" name="Google Shape;146;p26"/>
          <p:cNvSpPr txBox="1"/>
          <p:nvPr>
            <p:ph idx="10" type="dt"/>
          </p:nvPr>
        </p:nvSpPr>
        <p:spPr>
          <a:xfrm>
            <a:off x="2681700" y="4709160"/>
            <a:ext cx="4706100" cy="183000"/>
          </a:xfrm>
          <a:prstGeom prst="rect">
            <a:avLst/>
          </a:prstGeom>
          <a:noFill/>
          <a:ln>
            <a:noFill/>
          </a:ln>
        </p:spPr>
        <p:txBody>
          <a:bodyPr anchorCtr="0" anchor="b" bIns="0" lIns="0" spcFirstLastPara="1" rIns="0" wrap="square" tIns="0">
            <a:noAutofit/>
          </a:bodyPr>
          <a:lstStyle>
            <a:lvl1pPr lvl="0" marR="0" rtl="0" algn="l">
              <a:spcBef>
                <a:spcPts val="0"/>
              </a:spcBef>
              <a:spcAft>
                <a:spcPts val="0"/>
              </a:spcAft>
              <a:buClr>
                <a:schemeClr val="dk2"/>
              </a:buClr>
              <a:buSzPts val="1100"/>
              <a:buNone/>
              <a:defRPr b="0" i="0" sz="900" u="none" cap="none" strike="noStrike">
                <a:solidFill>
                  <a:schemeClr val="dk2"/>
                </a:solidFill>
                <a:latin typeface="Open Sans"/>
                <a:ea typeface="Open Sans"/>
                <a:cs typeface="Open Sans"/>
                <a:sym typeface="Open Sans"/>
              </a:defRPr>
            </a:lvl1pPr>
            <a:lvl2pPr lvl="1" marR="0" rtl="0" algn="l">
              <a:spcBef>
                <a:spcPts val="0"/>
              </a:spcBef>
              <a:spcAft>
                <a:spcPts val="0"/>
              </a:spcAft>
              <a:buSzPts val="1100"/>
              <a:buNone/>
              <a:defRPr b="0" i="0" sz="1400" u="none" cap="none" strike="noStrike">
                <a:solidFill>
                  <a:schemeClr val="dk1"/>
                </a:solidFill>
                <a:latin typeface="Open Sans"/>
                <a:ea typeface="Open Sans"/>
                <a:cs typeface="Open Sans"/>
                <a:sym typeface="Open Sans"/>
              </a:defRPr>
            </a:lvl2pPr>
            <a:lvl3pPr lvl="2" marR="0" rtl="0" algn="l">
              <a:spcBef>
                <a:spcPts val="0"/>
              </a:spcBef>
              <a:spcAft>
                <a:spcPts val="0"/>
              </a:spcAft>
              <a:buSzPts val="1100"/>
              <a:buNone/>
              <a:defRPr b="0" i="0" sz="1400" u="none" cap="none" strike="noStrike">
                <a:solidFill>
                  <a:schemeClr val="dk1"/>
                </a:solidFill>
                <a:latin typeface="Open Sans"/>
                <a:ea typeface="Open Sans"/>
                <a:cs typeface="Open Sans"/>
                <a:sym typeface="Open Sans"/>
              </a:defRPr>
            </a:lvl3pPr>
            <a:lvl4pPr lvl="3" marR="0" rtl="0" algn="l">
              <a:spcBef>
                <a:spcPts val="0"/>
              </a:spcBef>
              <a:spcAft>
                <a:spcPts val="0"/>
              </a:spcAft>
              <a:buSzPts val="1100"/>
              <a:buNone/>
              <a:defRPr b="0" i="0" sz="1400" u="none" cap="none" strike="noStrike">
                <a:solidFill>
                  <a:schemeClr val="dk1"/>
                </a:solidFill>
                <a:latin typeface="Open Sans"/>
                <a:ea typeface="Open Sans"/>
                <a:cs typeface="Open Sans"/>
                <a:sym typeface="Open Sans"/>
              </a:defRPr>
            </a:lvl4pPr>
            <a:lvl5pPr lvl="4" marR="0" rtl="0" algn="l">
              <a:spcBef>
                <a:spcPts val="0"/>
              </a:spcBef>
              <a:spcAft>
                <a:spcPts val="0"/>
              </a:spcAft>
              <a:buSzPts val="1100"/>
              <a:buNone/>
              <a:defRPr b="0" i="0" sz="1400" u="none" cap="none" strike="noStrike">
                <a:solidFill>
                  <a:schemeClr val="dk1"/>
                </a:solidFill>
                <a:latin typeface="Open Sans"/>
                <a:ea typeface="Open Sans"/>
                <a:cs typeface="Open Sans"/>
                <a:sym typeface="Open Sans"/>
              </a:defRPr>
            </a:lvl5pPr>
            <a:lvl6pPr lvl="5" marR="0" rtl="0" algn="l">
              <a:spcBef>
                <a:spcPts val="0"/>
              </a:spcBef>
              <a:spcAft>
                <a:spcPts val="0"/>
              </a:spcAft>
              <a:buSzPts val="1100"/>
              <a:buNone/>
              <a:defRPr b="0" i="0" sz="1400" u="none" cap="none" strike="noStrike">
                <a:solidFill>
                  <a:schemeClr val="dk1"/>
                </a:solidFill>
                <a:latin typeface="Open Sans"/>
                <a:ea typeface="Open Sans"/>
                <a:cs typeface="Open Sans"/>
                <a:sym typeface="Open Sans"/>
              </a:defRPr>
            </a:lvl6pPr>
            <a:lvl7pPr lvl="6" marR="0" rtl="0" algn="l">
              <a:spcBef>
                <a:spcPts val="0"/>
              </a:spcBef>
              <a:spcAft>
                <a:spcPts val="0"/>
              </a:spcAft>
              <a:buSzPts val="1100"/>
              <a:buNone/>
              <a:defRPr b="0" i="0" sz="1400" u="none" cap="none" strike="noStrike">
                <a:solidFill>
                  <a:schemeClr val="dk1"/>
                </a:solidFill>
                <a:latin typeface="Open Sans"/>
                <a:ea typeface="Open Sans"/>
                <a:cs typeface="Open Sans"/>
                <a:sym typeface="Open Sans"/>
              </a:defRPr>
            </a:lvl7pPr>
            <a:lvl8pPr lvl="7" marR="0" rtl="0" algn="l">
              <a:spcBef>
                <a:spcPts val="0"/>
              </a:spcBef>
              <a:spcAft>
                <a:spcPts val="0"/>
              </a:spcAft>
              <a:buSzPts val="1100"/>
              <a:buNone/>
              <a:defRPr b="0" i="0" sz="1400" u="none" cap="none" strike="noStrike">
                <a:solidFill>
                  <a:schemeClr val="dk1"/>
                </a:solidFill>
                <a:latin typeface="Open Sans"/>
                <a:ea typeface="Open Sans"/>
                <a:cs typeface="Open Sans"/>
                <a:sym typeface="Open Sans"/>
              </a:defRPr>
            </a:lvl8pPr>
            <a:lvl9pPr lvl="8" marR="0" rtl="0" algn="l">
              <a:spcBef>
                <a:spcPts val="0"/>
              </a:spcBef>
              <a:spcAft>
                <a:spcPts val="0"/>
              </a:spcAft>
              <a:buSzPts val="1100"/>
              <a:buNone/>
              <a:defRPr b="0" i="0" sz="1400" u="none" cap="none" strike="noStrike">
                <a:solidFill>
                  <a:schemeClr val="dk1"/>
                </a:solidFill>
                <a:latin typeface="Open Sans"/>
                <a:ea typeface="Open Sans"/>
                <a:cs typeface="Open Sans"/>
                <a:sym typeface="Open Sans"/>
              </a:defRPr>
            </a:lvl9pPr>
          </a:lstStyle>
          <a:p/>
        </p:txBody>
      </p:sp>
      <p:pic>
        <p:nvPicPr>
          <p:cNvPr id="147" name="Google Shape;147;p26"/>
          <p:cNvPicPr preferRelativeResize="0"/>
          <p:nvPr/>
        </p:nvPicPr>
        <p:blipFill>
          <a:blip r:embed="rId2">
            <a:alphaModFix/>
          </a:blip>
          <a:stretch>
            <a:fillRect/>
          </a:stretch>
        </p:blipFill>
        <p:spPr>
          <a:xfrm>
            <a:off x="640080" y="4672584"/>
            <a:ext cx="1241367" cy="182880"/>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_with logo">
  <p:cSld name="CUSTOM_5_1">
    <p:spTree>
      <p:nvGrpSpPr>
        <p:cNvPr id="148" name="Shape 148"/>
        <p:cNvGrpSpPr/>
        <p:nvPr/>
      </p:nvGrpSpPr>
      <p:grpSpPr>
        <a:xfrm>
          <a:off x="0" y="0"/>
          <a:ext cx="0" cy="0"/>
          <a:chOff x="0" y="0"/>
          <a:chExt cx="0" cy="0"/>
        </a:xfrm>
      </p:grpSpPr>
      <p:sp>
        <p:nvSpPr>
          <p:cNvPr id="149" name="Google Shape;149;p27"/>
          <p:cNvSpPr txBox="1"/>
          <p:nvPr>
            <p:ph idx="12" type="sldNum"/>
          </p:nvPr>
        </p:nvSpPr>
        <p:spPr>
          <a:xfrm>
            <a:off x="7909490" y="4700016"/>
            <a:ext cx="594300" cy="183000"/>
          </a:xfrm>
          <a:prstGeom prst="rect">
            <a:avLst/>
          </a:prstGeom>
        </p:spPr>
        <p:txBody>
          <a:bodyPr anchorCtr="0" anchor="b" bIns="0" lIns="0" spcFirstLastPara="1" rIns="0" wrap="square" tIns="0">
            <a:noAutofit/>
          </a:bodyPr>
          <a:lstStyle>
            <a:lvl1pPr lvl="0" rtl="0">
              <a:buClr>
                <a:srgbClr val="000000"/>
              </a:buClr>
              <a:buFont typeface="Arial"/>
              <a:buNone/>
              <a:defRPr/>
            </a:lvl1pPr>
            <a:lvl2pPr lvl="1" rtl="0">
              <a:buClr>
                <a:srgbClr val="000000"/>
              </a:buClr>
              <a:buFont typeface="Arial"/>
              <a:buNone/>
              <a:defRPr/>
            </a:lvl2pPr>
            <a:lvl3pPr lvl="2" rtl="0">
              <a:buClr>
                <a:srgbClr val="000000"/>
              </a:buClr>
              <a:buFont typeface="Arial"/>
              <a:buNone/>
              <a:defRPr/>
            </a:lvl3pPr>
            <a:lvl4pPr lvl="3" rtl="0">
              <a:buClr>
                <a:srgbClr val="000000"/>
              </a:buClr>
              <a:buFont typeface="Arial"/>
              <a:buNone/>
              <a:defRPr/>
            </a:lvl4pPr>
            <a:lvl5pPr lvl="4" rtl="0">
              <a:buClr>
                <a:srgbClr val="000000"/>
              </a:buClr>
              <a:buFont typeface="Arial"/>
              <a:buNone/>
              <a:defRPr/>
            </a:lvl5pPr>
            <a:lvl6pPr lvl="5" rtl="0">
              <a:buClr>
                <a:srgbClr val="000000"/>
              </a:buClr>
              <a:buFont typeface="Arial"/>
              <a:buNone/>
              <a:defRPr/>
            </a:lvl6pPr>
            <a:lvl7pPr lvl="6" rtl="0">
              <a:buClr>
                <a:srgbClr val="000000"/>
              </a:buClr>
              <a:buFont typeface="Arial"/>
              <a:buNone/>
              <a:defRPr/>
            </a:lvl7pPr>
            <a:lvl8pPr lvl="7" rtl="0">
              <a:buClr>
                <a:srgbClr val="000000"/>
              </a:buClr>
              <a:buFont typeface="Arial"/>
              <a:buNone/>
              <a:defRPr/>
            </a:lvl8pPr>
            <a:lvl9pPr lvl="8" rtl="0">
              <a:buClr>
                <a:srgbClr val="000000"/>
              </a:buClr>
              <a:buFont typeface="Arial"/>
              <a:buNone/>
              <a:defRPr/>
            </a:lvl9pPr>
          </a:lstStyle>
          <a:p>
            <a:pPr indent="0" lvl="0" marL="0" rtl="0" algn="r">
              <a:spcBef>
                <a:spcPts val="0"/>
              </a:spcBef>
              <a:spcAft>
                <a:spcPts val="0"/>
              </a:spcAft>
              <a:buNone/>
            </a:pPr>
            <a:fld id="{00000000-1234-1234-1234-123412341234}" type="slidenum">
              <a:rPr lang="en"/>
              <a:t>‹#›</a:t>
            </a:fld>
            <a:endParaRPr/>
          </a:p>
        </p:txBody>
      </p:sp>
      <p:pic>
        <p:nvPicPr>
          <p:cNvPr id="150" name="Google Shape;150;p27"/>
          <p:cNvPicPr preferRelativeResize="0"/>
          <p:nvPr/>
        </p:nvPicPr>
        <p:blipFill>
          <a:blip r:embed="rId2">
            <a:alphaModFix/>
          </a:blip>
          <a:stretch>
            <a:fillRect/>
          </a:stretch>
        </p:blipFill>
        <p:spPr>
          <a:xfrm>
            <a:off x="640080" y="4672584"/>
            <a:ext cx="1241367" cy="182880"/>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p:cSld name="CUSTOM_5_1_1">
    <p:spTree>
      <p:nvGrpSpPr>
        <p:cNvPr id="151" name="Shape 151"/>
        <p:cNvGrpSpPr/>
        <p:nvPr/>
      </p:nvGrpSpPr>
      <p:grpSpPr>
        <a:xfrm>
          <a:off x="0" y="0"/>
          <a:ext cx="0" cy="0"/>
          <a:chOff x="0" y="0"/>
          <a:chExt cx="0" cy="0"/>
        </a:xfrm>
      </p:grpSpPr>
      <p:sp>
        <p:nvSpPr>
          <p:cNvPr id="152" name="Google Shape;152;p28"/>
          <p:cNvSpPr txBox="1"/>
          <p:nvPr>
            <p:ph idx="12" type="sldNum"/>
          </p:nvPr>
        </p:nvSpPr>
        <p:spPr>
          <a:xfrm>
            <a:off x="7909490" y="4700016"/>
            <a:ext cx="594300" cy="183000"/>
          </a:xfrm>
          <a:prstGeom prst="rect">
            <a:avLst/>
          </a:prstGeom>
        </p:spPr>
        <p:txBody>
          <a:bodyPr anchorCtr="0" anchor="b" bIns="0" lIns="0" spcFirstLastPara="1" rIns="0" wrap="square" tIns="0">
            <a:noAutofit/>
          </a:bodyPr>
          <a:lstStyle>
            <a:lvl1pPr lvl="0" rtl="0">
              <a:buClr>
                <a:srgbClr val="000000"/>
              </a:buClr>
              <a:buFont typeface="Arial"/>
              <a:buNone/>
              <a:defRPr/>
            </a:lvl1pPr>
            <a:lvl2pPr lvl="1" rtl="0">
              <a:buClr>
                <a:srgbClr val="000000"/>
              </a:buClr>
              <a:buFont typeface="Arial"/>
              <a:buNone/>
              <a:defRPr/>
            </a:lvl2pPr>
            <a:lvl3pPr lvl="2" rtl="0">
              <a:buClr>
                <a:srgbClr val="000000"/>
              </a:buClr>
              <a:buFont typeface="Arial"/>
              <a:buNone/>
              <a:defRPr/>
            </a:lvl3pPr>
            <a:lvl4pPr lvl="3" rtl="0">
              <a:buClr>
                <a:srgbClr val="000000"/>
              </a:buClr>
              <a:buFont typeface="Arial"/>
              <a:buNone/>
              <a:defRPr/>
            </a:lvl4pPr>
            <a:lvl5pPr lvl="4" rtl="0">
              <a:buClr>
                <a:srgbClr val="000000"/>
              </a:buClr>
              <a:buFont typeface="Arial"/>
              <a:buNone/>
              <a:defRPr/>
            </a:lvl5pPr>
            <a:lvl6pPr lvl="5" rtl="0">
              <a:buClr>
                <a:srgbClr val="000000"/>
              </a:buClr>
              <a:buFont typeface="Arial"/>
              <a:buNone/>
              <a:defRPr/>
            </a:lvl6pPr>
            <a:lvl7pPr lvl="6" rtl="0">
              <a:buClr>
                <a:srgbClr val="000000"/>
              </a:buClr>
              <a:buFont typeface="Arial"/>
              <a:buNone/>
              <a:defRPr/>
            </a:lvl7pPr>
            <a:lvl8pPr lvl="7" rtl="0">
              <a:buClr>
                <a:srgbClr val="000000"/>
              </a:buClr>
              <a:buFont typeface="Arial"/>
              <a:buNone/>
              <a:defRPr/>
            </a:lvl8pPr>
            <a:lvl9pPr lvl="8" rtl="0">
              <a:buClr>
                <a:srgbClr val="000000"/>
              </a:buClr>
              <a:buFont typeface="Arial"/>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_blue version">
  <p:cSld name="CUSTOM_8_1_1">
    <p:bg>
      <p:bgPr>
        <a:solidFill>
          <a:schemeClr val="lt2"/>
        </a:solidFill>
      </p:bgPr>
    </p:bg>
    <p:spTree>
      <p:nvGrpSpPr>
        <p:cNvPr id="153" name="Shape 153"/>
        <p:cNvGrpSpPr/>
        <p:nvPr/>
      </p:nvGrpSpPr>
      <p:grpSpPr>
        <a:xfrm>
          <a:off x="0" y="0"/>
          <a:ext cx="0" cy="0"/>
          <a:chOff x="0" y="0"/>
          <a:chExt cx="0" cy="0"/>
        </a:xfrm>
      </p:grpSpPr>
      <p:sp>
        <p:nvSpPr>
          <p:cNvPr id="154" name="Google Shape;154;p29"/>
          <p:cNvSpPr txBox="1"/>
          <p:nvPr>
            <p:ph type="title"/>
          </p:nvPr>
        </p:nvSpPr>
        <p:spPr>
          <a:xfrm>
            <a:off x="640200" y="182875"/>
            <a:ext cx="3931800" cy="1483200"/>
          </a:xfrm>
          <a:prstGeom prst="rect">
            <a:avLst/>
          </a:prstGeom>
        </p:spPr>
        <p:txBody>
          <a:bodyPr anchorCtr="0" anchor="b" bIns="0" lIns="0" spcFirstLastPara="1" rIns="0" wrap="square" tIns="0">
            <a:noAutofit/>
          </a:bodyPr>
          <a:lstStyle>
            <a:lvl1pPr lvl="0" rtl="0">
              <a:lnSpc>
                <a:spcPct val="100000"/>
              </a:lnSpc>
              <a:spcBef>
                <a:spcPts val="0"/>
              </a:spcBef>
              <a:spcAft>
                <a:spcPts val="0"/>
              </a:spcAft>
              <a:buNone/>
              <a:defRPr sz="3200">
                <a:solidFill>
                  <a:schemeClr val="lt1"/>
                </a:solidFill>
              </a:defRPr>
            </a:lvl1pPr>
            <a:lvl2pPr lvl="1" rtl="0">
              <a:lnSpc>
                <a:spcPct val="130000"/>
              </a:lnSpc>
              <a:spcBef>
                <a:spcPts val="0"/>
              </a:spcBef>
              <a:spcAft>
                <a:spcPts val="0"/>
              </a:spcAft>
              <a:buNone/>
              <a:defRPr>
                <a:solidFill>
                  <a:schemeClr val="lt1"/>
                </a:solidFill>
              </a:defRPr>
            </a:lvl2pPr>
            <a:lvl3pPr lvl="2" rtl="0">
              <a:lnSpc>
                <a:spcPct val="130000"/>
              </a:lnSpc>
              <a:spcBef>
                <a:spcPts val="0"/>
              </a:spcBef>
              <a:spcAft>
                <a:spcPts val="0"/>
              </a:spcAft>
              <a:buNone/>
              <a:defRPr>
                <a:solidFill>
                  <a:schemeClr val="lt1"/>
                </a:solidFill>
              </a:defRPr>
            </a:lvl3pPr>
            <a:lvl4pPr lvl="3" rtl="0">
              <a:lnSpc>
                <a:spcPct val="130000"/>
              </a:lnSpc>
              <a:spcBef>
                <a:spcPts val="0"/>
              </a:spcBef>
              <a:spcAft>
                <a:spcPts val="0"/>
              </a:spcAft>
              <a:buNone/>
              <a:defRPr>
                <a:solidFill>
                  <a:schemeClr val="lt1"/>
                </a:solidFill>
              </a:defRPr>
            </a:lvl4pPr>
            <a:lvl5pPr lvl="4" rtl="0">
              <a:lnSpc>
                <a:spcPct val="130000"/>
              </a:lnSpc>
              <a:spcBef>
                <a:spcPts val="0"/>
              </a:spcBef>
              <a:spcAft>
                <a:spcPts val="0"/>
              </a:spcAft>
              <a:buNone/>
              <a:defRPr>
                <a:solidFill>
                  <a:schemeClr val="lt1"/>
                </a:solidFill>
              </a:defRPr>
            </a:lvl5pPr>
            <a:lvl6pPr lvl="5" rtl="0">
              <a:lnSpc>
                <a:spcPct val="130000"/>
              </a:lnSpc>
              <a:spcBef>
                <a:spcPts val="0"/>
              </a:spcBef>
              <a:spcAft>
                <a:spcPts val="0"/>
              </a:spcAft>
              <a:buNone/>
              <a:defRPr>
                <a:solidFill>
                  <a:schemeClr val="lt1"/>
                </a:solidFill>
              </a:defRPr>
            </a:lvl6pPr>
            <a:lvl7pPr lvl="6" rtl="0">
              <a:lnSpc>
                <a:spcPct val="130000"/>
              </a:lnSpc>
              <a:spcBef>
                <a:spcPts val="0"/>
              </a:spcBef>
              <a:spcAft>
                <a:spcPts val="0"/>
              </a:spcAft>
              <a:buNone/>
              <a:defRPr>
                <a:solidFill>
                  <a:schemeClr val="lt1"/>
                </a:solidFill>
              </a:defRPr>
            </a:lvl7pPr>
            <a:lvl8pPr lvl="7" rtl="0">
              <a:lnSpc>
                <a:spcPct val="130000"/>
              </a:lnSpc>
              <a:spcBef>
                <a:spcPts val="0"/>
              </a:spcBef>
              <a:spcAft>
                <a:spcPts val="0"/>
              </a:spcAft>
              <a:buNone/>
              <a:defRPr>
                <a:solidFill>
                  <a:schemeClr val="lt1"/>
                </a:solidFill>
              </a:defRPr>
            </a:lvl8pPr>
            <a:lvl9pPr lvl="8" rtl="0">
              <a:lnSpc>
                <a:spcPct val="130000"/>
              </a:lnSpc>
              <a:spcBef>
                <a:spcPts val="0"/>
              </a:spcBef>
              <a:spcAft>
                <a:spcPts val="0"/>
              </a:spcAft>
              <a:buNone/>
              <a:defRPr>
                <a:solidFill>
                  <a:schemeClr val="lt1"/>
                </a:solidFill>
              </a:defRPr>
            </a:lvl9pPr>
          </a:lstStyle>
          <a:p/>
        </p:txBody>
      </p:sp>
      <p:sp>
        <p:nvSpPr>
          <p:cNvPr id="155" name="Google Shape;155;p29"/>
          <p:cNvSpPr txBox="1"/>
          <p:nvPr>
            <p:ph idx="12" type="sldNum"/>
          </p:nvPr>
        </p:nvSpPr>
        <p:spPr>
          <a:xfrm>
            <a:off x="7909490" y="4700016"/>
            <a:ext cx="594300" cy="183000"/>
          </a:xfrm>
          <a:prstGeom prst="rect">
            <a:avLst/>
          </a:prstGeom>
        </p:spPr>
        <p:txBody>
          <a:bodyPr anchorCtr="0" anchor="b" bIns="0" lIns="0" spcFirstLastPara="1" rIns="0" wrap="square" tIns="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156" name="Google Shape;156;p29"/>
          <p:cNvSpPr txBox="1"/>
          <p:nvPr>
            <p:ph idx="1" type="body"/>
          </p:nvPr>
        </p:nvSpPr>
        <p:spPr>
          <a:xfrm>
            <a:off x="640200" y="2571750"/>
            <a:ext cx="7863600" cy="1898400"/>
          </a:xfrm>
          <a:prstGeom prst="rect">
            <a:avLst/>
          </a:prstGeom>
        </p:spPr>
        <p:txBody>
          <a:bodyPr anchorCtr="0" anchor="t" bIns="0" lIns="0" spcFirstLastPara="1" rIns="0" wrap="square" tIns="0">
            <a:noAutofit/>
          </a:bodyPr>
          <a:lstStyle>
            <a:lvl1pPr indent="-361950" lvl="0" marL="457200" rtl="0">
              <a:spcBef>
                <a:spcPts val="400"/>
              </a:spcBef>
              <a:spcAft>
                <a:spcPts val="0"/>
              </a:spcAft>
              <a:buClr>
                <a:schemeClr val="lt1"/>
              </a:buClr>
              <a:buSzPts val="2100"/>
              <a:buChar char="•"/>
              <a:defRPr>
                <a:solidFill>
                  <a:schemeClr val="lt1"/>
                </a:solidFill>
              </a:defRPr>
            </a:lvl1pPr>
            <a:lvl2pPr indent="-342900" lvl="1" marL="914400" rtl="0">
              <a:spcBef>
                <a:spcPts val="400"/>
              </a:spcBef>
              <a:spcAft>
                <a:spcPts val="0"/>
              </a:spcAft>
              <a:buClr>
                <a:schemeClr val="lt1"/>
              </a:buClr>
              <a:buSzPts val="1800"/>
              <a:buChar char="•"/>
              <a:defRPr>
                <a:solidFill>
                  <a:schemeClr val="lt1"/>
                </a:solidFill>
              </a:defRPr>
            </a:lvl2pPr>
            <a:lvl3pPr indent="-323850" lvl="2" marL="1371600" rtl="0">
              <a:spcBef>
                <a:spcPts val="400"/>
              </a:spcBef>
              <a:spcAft>
                <a:spcPts val="0"/>
              </a:spcAft>
              <a:buClr>
                <a:schemeClr val="lt1"/>
              </a:buClr>
              <a:buSzPts val="1500"/>
              <a:buChar char="•"/>
              <a:defRPr>
                <a:solidFill>
                  <a:schemeClr val="lt1"/>
                </a:solidFill>
              </a:defRPr>
            </a:lvl3pPr>
            <a:lvl4pPr indent="-317500" lvl="3" marL="1828800" rtl="0">
              <a:spcBef>
                <a:spcPts val="400"/>
              </a:spcBef>
              <a:spcAft>
                <a:spcPts val="0"/>
              </a:spcAft>
              <a:buClr>
                <a:schemeClr val="lt1"/>
              </a:buClr>
              <a:buSzPts val="1400"/>
              <a:buChar char="•"/>
              <a:defRPr>
                <a:solidFill>
                  <a:schemeClr val="lt1"/>
                </a:solidFill>
              </a:defRPr>
            </a:lvl4pPr>
            <a:lvl5pPr indent="-317500" lvl="4" marL="2286000" rtl="0">
              <a:spcBef>
                <a:spcPts val="400"/>
              </a:spcBef>
              <a:spcAft>
                <a:spcPts val="0"/>
              </a:spcAft>
              <a:buClr>
                <a:schemeClr val="lt1"/>
              </a:buClr>
              <a:buSzPts val="1400"/>
              <a:buChar char="•"/>
              <a:defRPr>
                <a:solidFill>
                  <a:schemeClr val="lt1"/>
                </a:solidFill>
              </a:defRPr>
            </a:lvl5pPr>
            <a:lvl6pPr indent="-317500" lvl="5" marL="2743200" rtl="0">
              <a:spcBef>
                <a:spcPts val="400"/>
              </a:spcBef>
              <a:spcAft>
                <a:spcPts val="0"/>
              </a:spcAft>
              <a:buClr>
                <a:schemeClr val="lt1"/>
              </a:buClr>
              <a:buSzPts val="1400"/>
              <a:buChar char="•"/>
              <a:defRPr>
                <a:solidFill>
                  <a:schemeClr val="lt1"/>
                </a:solidFill>
              </a:defRPr>
            </a:lvl6pPr>
            <a:lvl7pPr indent="-317500" lvl="6" marL="3200400" rtl="0">
              <a:spcBef>
                <a:spcPts val="400"/>
              </a:spcBef>
              <a:spcAft>
                <a:spcPts val="0"/>
              </a:spcAft>
              <a:buClr>
                <a:schemeClr val="lt1"/>
              </a:buClr>
              <a:buSzPts val="1400"/>
              <a:buChar char="•"/>
              <a:defRPr>
                <a:solidFill>
                  <a:schemeClr val="lt1"/>
                </a:solidFill>
              </a:defRPr>
            </a:lvl7pPr>
            <a:lvl8pPr indent="-317500" lvl="7" marL="3657600" rtl="0">
              <a:spcBef>
                <a:spcPts val="400"/>
              </a:spcBef>
              <a:spcAft>
                <a:spcPts val="0"/>
              </a:spcAft>
              <a:buClr>
                <a:schemeClr val="lt1"/>
              </a:buClr>
              <a:buSzPts val="1400"/>
              <a:buChar char="•"/>
              <a:defRPr>
                <a:solidFill>
                  <a:schemeClr val="lt1"/>
                </a:solidFill>
              </a:defRPr>
            </a:lvl8pPr>
            <a:lvl9pPr indent="-317500" lvl="8" marL="4114800" rtl="0">
              <a:spcBef>
                <a:spcPts val="400"/>
              </a:spcBef>
              <a:spcAft>
                <a:spcPts val="0"/>
              </a:spcAft>
              <a:buClr>
                <a:schemeClr val="lt1"/>
              </a:buClr>
              <a:buSzPts val="1400"/>
              <a:buChar char="•"/>
              <a:defRPr>
                <a:solidFill>
                  <a:schemeClr val="lt1"/>
                </a:solidFill>
              </a:defRPr>
            </a:lvl9pPr>
          </a:lstStyle>
          <a:p/>
        </p:txBody>
      </p:sp>
      <p:sp>
        <p:nvSpPr>
          <p:cNvPr id="157" name="Google Shape;157;p29"/>
          <p:cNvSpPr txBox="1"/>
          <p:nvPr>
            <p:ph idx="2" type="subTitle"/>
          </p:nvPr>
        </p:nvSpPr>
        <p:spPr>
          <a:xfrm>
            <a:off x="645100" y="1666200"/>
            <a:ext cx="7858800" cy="796500"/>
          </a:xfrm>
          <a:prstGeom prst="rect">
            <a:avLst/>
          </a:prstGeom>
        </p:spPr>
        <p:txBody>
          <a:bodyPr anchorCtr="0" anchor="t" bIns="0" lIns="0" spcFirstLastPara="1" rIns="0" wrap="square" tIns="0">
            <a:noAutofit/>
          </a:bodyPr>
          <a:lstStyle>
            <a:lvl1pPr lvl="0" rtl="0">
              <a:lnSpc>
                <a:spcPct val="120000"/>
              </a:lnSpc>
              <a:spcBef>
                <a:spcPts val="400"/>
              </a:spcBef>
              <a:spcAft>
                <a:spcPts val="0"/>
              </a:spcAft>
              <a:buNone/>
              <a:defRPr b="1" sz="2400">
                <a:solidFill>
                  <a:schemeClr val="lt1"/>
                </a:solidFill>
              </a:defRPr>
            </a:lvl1pPr>
            <a:lvl2pPr lvl="1" rtl="0">
              <a:spcBef>
                <a:spcPts val="400"/>
              </a:spcBef>
              <a:spcAft>
                <a:spcPts val="0"/>
              </a:spcAft>
              <a:buNone/>
              <a:defRPr>
                <a:solidFill>
                  <a:schemeClr val="lt1"/>
                </a:solidFill>
              </a:defRPr>
            </a:lvl2pPr>
            <a:lvl3pPr lvl="2" rtl="0">
              <a:spcBef>
                <a:spcPts val="400"/>
              </a:spcBef>
              <a:spcAft>
                <a:spcPts val="0"/>
              </a:spcAft>
              <a:buNone/>
              <a:defRPr>
                <a:solidFill>
                  <a:schemeClr val="lt1"/>
                </a:solidFill>
              </a:defRPr>
            </a:lvl3pPr>
            <a:lvl4pPr lvl="3" rtl="0">
              <a:spcBef>
                <a:spcPts val="400"/>
              </a:spcBef>
              <a:spcAft>
                <a:spcPts val="0"/>
              </a:spcAft>
              <a:buNone/>
              <a:defRPr>
                <a:solidFill>
                  <a:schemeClr val="lt1"/>
                </a:solidFill>
              </a:defRPr>
            </a:lvl4pPr>
            <a:lvl5pPr lvl="4" rtl="0">
              <a:spcBef>
                <a:spcPts val="400"/>
              </a:spcBef>
              <a:spcAft>
                <a:spcPts val="0"/>
              </a:spcAft>
              <a:buNone/>
              <a:defRPr>
                <a:solidFill>
                  <a:schemeClr val="lt1"/>
                </a:solidFill>
              </a:defRPr>
            </a:lvl5pPr>
            <a:lvl6pPr lvl="5" rtl="0">
              <a:spcBef>
                <a:spcPts val="400"/>
              </a:spcBef>
              <a:spcAft>
                <a:spcPts val="0"/>
              </a:spcAft>
              <a:buNone/>
              <a:defRPr>
                <a:solidFill>
                  <a:schemeClr val="lt1"/>
                </a:solidFill>
              </a:defRPr>
            </a:lvl6pPr>
            <a:lvl7pPr lvl="6" rtl="0">
              <a:spcBef>
                <a:spcPts val="400"/>
              </a:spcBef>
              <a:spcAft>
                <a:spcPts val="0"/>
              </a:spcAft>
              <a:buNone/>
              <a:defRPr>
                <a:solidFill>
                  <a:schemeClr val="lt1"/>
                </a:solidFill>
              </a:defRPr>
            </a:lvl7pPr>
            <a:lvl8pPr lvl="7" rtl="0">
              <a:spcBef>
                <a:spcPts val="400"/>
              </a:spcBef>
              <a:spcAft>
                <a:spcPts val="0"/>
              </a:spcAft>
              <a:buNone/>
              <a:defRPr>
                <a:solidFill>
                  <a:schemeClr val="lt1"/>
                </a:solidFill>
              </a:defRPr>
            </a:lvl8pPr>
            <a:lvl9pPr lvl="8" rtl="0">
              <a:spcBef>
                <a:spcPts val="400"/>
              </a:spcBef>
              <a:spcAft>
                <a:spcPts val="0"/>
              </a:spcAft>
              <a:buNone/>
              <a:defRPr>
                <a:solidFill>
                  <a:schemeClr val="lt1"/>
                </a:solidFill>
              </a:defRPr>
            </a:lvl9pPr>
          </a:lstStyle>
          <a:p/>
        </p:txBody>
      </p:sp>
    </p:spTree>
  </p:cSld>
  <p:clrMapOvr>
    <a:masterClrMapping/>
  </p:clrMapOvr>
  <p:extLst>
    <p:ext uri="{DCECCB84-F9BA-43D5-87BE-67443E8EF086}">
      <p15:sldGuideLst>
        <p15:guide id="1" pos="2880">
          <p15:clr>
            <a:srgbClr val="FA7B17"/>
          </p15:clr>
        </p15:guide>
        <p15:guide id="2" orient="horz" pos="1620">
          <p15:clr>
            <a:srgbClr val="FA7B17"/>
          </p15:clr>
        </p15:guide>
      </p15:sldGuideLst>
    </p:ext>
  </p:extLst>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ding slide 1">
  <p:cSld name="CUSTOM_3_1_1">
    <p:bg>
      <p:bgPr>
        <a:blipFill>
          <a:blip r:embed="rId2">
            <a:alphaModFix/>
          </a:blip>
          <a:stretch>
            <a:fillRect/>
          </a:stretch>
        </a:blipFill>
      </p:bgPr>
    </p:bg>
    <p:spTree>
      <p:nvGrpSpPr>
        <p:cNvPr id="158" name="Shape 158"/>
        <p:cNvGrpSpPr/>
        <p:nvPr/>
      </p:nvGrpSpPr>
      <p:grpSpPr>
        <a:xfrm>
          <a:off x="0" y="0"/>
          <a:ext cx="0" cy="0"/>
          <a:chOff x="0" y="0"/>
          <a:chExt cx="0" cy="0"/>
        </a:xfrm>
      </p:grpSpPr>
      <p:sp>
        <p:nvSpPr>
          <p:cNvPr id="159" name="Google Shape;159;p30"/>
          <p:cNvSpPr txBox="1"/>
          <p:nvPr>
            <p:ph idx="12" type="sldNum"/>
          </p:nvPr>
        </p:nvSpPr>
        <p:spPr>
          <a:xfrm>
            <a:off x="7909490" y="4700016"/>
            <a:ext cx="594300" cy="183000"/>
          </a:xfrm>
          <a:prstGeom prst="rect">
            <a:avLst/>
          </a:prstGeom>
        </p:spPr>
        <p:txBody>
          <a:bodyPr anchorCtr="0" anchor="b" bIns="0" lIns="0" spcFirstLastPara="1" rIns="0" wrap="square" tIns="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grpSp>
        <p:nvGrpSpPr>
          <p:cNvPr id="160" name="Google Shape;160;p30"/>
          <p:cNvGrpSpPr/>
          <p:nvPr/>
        </p:nvGrpSpPr>
        <p:grpSpPr>
          <a:xfrm>
            <a:off x="2827025" y="978437"/>
            <a:ext cx="1500950" cy="365760"/>
            <a:chOff x="2827025" y="978437"/>
            <a:chExt cx="1500950" cy="365760"/>
          </a:xfrm>
        </p:grpSpPr>
        <p:pic>
          <p:nvPicPr>
            <p:cNvPr id="161" name="Google Shape;161;p30"/>
            <p:cNvPicPr preferRelativeResize="0"/>
            <p:nvPr/>
          </p:nvPicPr>
          <p:blipFill rotWithShape="1">
            <a:blip r:embed="rId3">
              <a:alphaModFix/>
            </a:blip>
            <a:srcRect b="0" l="0" r="0" t="0"/>
            <a:stretch/>
          </p:blipFill>
          <p:spPr>
            <a:xfrm>
              <a:off x="2827025" y="978437"/>
              <a:ext cx="365760" cy="365760"/>
            </a:xfrm>
            <a:prstGeom prst="rect">
              <a:avLst/>
            </a:prstGeom>
            <a:noFill/>
            <a:ln>
              <a:noFill/>
            </a:ln>
          </p:spPr>
        </p:pic>
        <p:sp>
          <p:nvSpPr>
            <p:cNvPr id="162" name="Google Shape;162;p30"/>
            <p:cNvSpPr txBox="1"/>
            <p:nvPr/>
          </p:nvSpPr>
          <p:spPr>
            <a:xfrm>
              <a:off x="3345175" y="1051525"/>
              <a:ext cx="982800" cy="2196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a:solidFill>
                    <a:schemeClr val="lt1"/>
                  </a:solidFill>
                  <a:latin typeface="Open Sans"/>
                  <a:ea typeface="Open Sans"/>
                  <a:cs typeface="Open Sans"/>
                  <a:sym typeface="Open Sans"/>
                </a:rPr>
                <a:t>/unops.org</a:t>
              </a:r>
              <a:endParaRPr>
                <a:solidFill>
                  <a:schemeClr val="lt1"/>
                </a:solidFill>
                <a:latin typeface="Open Sans"/>
                <a:ea typeface="Open Sans"/>
                <a:cs typeface="Open Sans"/>
                <a:sym typeface="Open Sans"/>
              </a:endParaRPr>
            </a:p>
          </p:txBody>
        </p:sp>
      </p:grpSp>
      <p:grpSp>
        <p:nvGrpSpPr>
          <p:cNvPr id="163" name="Google Shape;163;p30"/>
          <p:cNvGrpSpPr/>
          <p:nvPr/>
        </p:nvGrpSpPr>
        <p:grpSpPr>
          <a:xfrm>
            <a:off x="2827025" y="1725187"/>
            <a:ext cx="2113550" cy="365760"/>
            <a:chOff x="2827025" y="1725187"/>
            <a:chExt cx="2113550" cy="365760"/>
          </a:xfrm>
        </p:grpSpPr>
        <p:pic>
          <p:nvPicPr>
            <p:cNvPr id="164" name="Google Shape;164;p30"/>
            <p:cNvPicPr preferRelativeResize="0"/>
            <p:nvPr/>
          </p:nvPicPr>
          <p:blipFill rotWithShape="1">
            <a:blip r:embed="rId4">
              <a:alphaModFix/>
            </a:blip>
            <a:srcRect b="0" l="0" r="0" t="0"/>
            <a:stretch/>
          </p:blipFill>
          <p:spPr>
            <a:xfrm>
              <a:off x="2827025" y="1725187"/>
              <a:ext cx="365760" cy="365760"/>
            </a:xfrm>
            <a:prstGeom prst="rect">
              <a:avLst/>
            </a:prstGeom>
            <a:noFill/>
            <a:ln>
              <a:noFill/>
            </a:ln>
          </p:spPr>
        </p:pic>
        <p:sp>
          <p:nvSpPr>
            <p:cNvPr id="165" name="Google Shape;165;p30"/>
            <p:cNvSpPr txBox="1"/>
            <p:nvPr/>
          </p:nvSpPr>
          <p:spPr>
            <a:xfrm>
              <a:off x="3345175" y="1798275"/>
              <a:ext cx="1595400" cy="2196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a:solidFill>
                    <a:schemeClr val="lt1"/>
                  </a:solidFill>
                  <a:latin typeface="Open Sans"/>
                  <a:ea typeface="Open Sans"/>
                  <a:cs typeface="Open Sans"/>
                  <a:sym typeface="Open Sans"/>
                </a:rPr>
                <a:t>/company/unops</a:t>
              </a:r>
              <a:endParaRPr>
                <a:solidFill>
                  <a:schemeClr val="lt1"/>
                </a:solidFill>
                <a:latin typeface="Open Sans"/>
                <a:ea typeface="Open Sans"/>
                <a:cs typeface="Open Sans"/>
                <a:sym typeface="Open Sans"/>
              </a:endParaRPr>
            </a:p>
          </p:txBody>
        </p:sp>
      </p:grpSp>
      <p:grpSp>
        <p:nvGrpSpPr>
          <p:cNvPr id="166" name="Google Shape;166;p30"/>
          <p:cNvGrpSpPr/>
          <p:nvPr/>
        </p:nvGrpSpPr>
        <p:grpSpPr>
          <a:xfrm>
            <a:off x="2827025" y="2471934"/>
            <a:ext cx="1874750" cy="365760"/>
            <a:chOff x="2827025" y="2471934"/>
            <a:chExt cx="1874750" cy="365760"/>
          </a:xfrm>
        </p:grpSpPr>
        <p:pic>
          <p:nvPicPr>
            <p:cNvPr id="167" name="Google Shape;167;p30"/>
            <p:cNvPicPr preferRelativeResize="0"/>
            <p:nvPr/>
          </p:nvPicPr>
          <p:blipFill rotWithShape="1">
            <a:blip r:embed="rId5">
              <a:alphaModFix/>
            </a:blip>
            <a:srcRect b="0" l="0" r="0" t="0"/>
            <a:stretch/>
          </p:blipFill>
          <p:spPr>
            <a:xfrm>
              <a:off x="2827025" y="2471934"/>
              <a:ext cx="365760" cy="365760"/>
            </a:xfrm>
            <a:prstGeom prst="rect">
              <a:avLst/>
            </a:prstGeom>
            <a:noFill/>
            <a:ln>
              <a:noFill/>
            </a:ln>
          </p:spPr>
        </p:pic>
        <p:sp>
          <p:nvSpPr>
            <p:cNvPr id="168" name="Google Shape;168;p30"/>
            <p:cNvSpPr txBox="1"/>
            <p:nvPr/>
          </p:nvSpPr>
          <p:spPr>
            <a:xfrm>
              <a:off x="3345175" y="2545025"/>
              <a:ext cx="1356600" cy="2196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a:solidFill>
                    <a:schemeClr val="lt1"/>
                  </a:solidFill>
                  <a:latin typeface="Open Sans"/>
                  <a:ea typeface="Open Sans"/>
                  <a:cs typeface="Open Sans"/>
                  <a:sym typeface="Open Sans"/>
                </a:rPr>
                <a:t>/unops_official</a:t>
              </a:r>
              <a:endParaRPr>
                <a:solidFill>
                  <a:schemeClr val="lt1"/>
                </a:solidFill>
                <a:latin typeface="Open Sans"/>
                <a:ea typeface="Open Sans"/>
                <a:cs typeface="Open Sans"/>
                <a:sym typeface="Open Sans"/>
              </a:endParaRPr>
            </a:p>
          </p:txBody>
        </p:sp>
      </p:grpSp>
      <p:grpSp>
        <p:nvGrpSpPr>
          <p:cNvPr id="169" name="Google Shape;169;p30"/>
          <p:cNvGrpSpPr/>
          <p:nvPr/>
        </p:nvGrpSpPr>
        <p:grpSpPr>
          <a:xfrm>
            <a:off x="2827025" y="3218684"/>
            <a:ext cx="1523450" cy="946391"/>
            <a:chOff x="2827025" y="3218684"/>
            <a:chExt cx="1523450" cy="946391"/>
          </a:xfrm>
        </p:grpSpPr>
        <p:pic>
          <p:nvPicPr>
            <p:cNvPr id="170" name="Google Shape;170;p30"/>
            <p:cNvPicPr preferRelativeResize="0"/>
            <p:nvPr/>
          </p:nvPicPr>
          <p:blipFill rotWithShape="1">
            <a:blip r:embed="rId6">
              <a:alphaModFix/>
            </a:blip>
            <a:srcRect b="0" l="0" r="0" t="0"/>
            <a:stretch/>
          </p:blipFill>
          <p:spPr>
            <a:xfrm>
              <a:off x="2827025" y="3218684"/>
              <a:ext cx="365760" cy="365760"/>
            </a:xfrm>
            <a:prstGeom prst="rect">
              <a:avLst/>
            </a:prstGeom>
            <a:noFill/>
            <a:ln>
              <a:noFill/>
            </a:ln>
          </p:spPr>
        </p:pic>
        <p:sp>
          <p:nvSpPr>
            <p:cNvPr id="171" name="Google Shape;171;p30"/>
            <p:cNvSpPr txBox="1"/>
            <p:nvPr/>
          </p:nvSpPr>
          <p:spPr>
            <a:xfrm>
              <a:off x="3345175" y="3291775"/>
              <a:ext cx="1005300" cy="873300"/>
            </a:xfrm>
            <a:prstGeom prst="rect">
              <a:avLst/>
            </a:prstGeom>
            <a:noFill/>
            <a:ln>
              <a:noFill/>
            </a:ln>
          </p:spPr>
          <p:txBody>
            <a:bodyPr anchorCtr="0" anchor="t" bIns="0" lIns="0" spcFirstLastPara="1" rIns="0" wrap="square" tIns="0">
              <a:noAutofit/>
            </a:bodyPr>
            <a:lstStyle/>
            <a:p>
              <a:pPr indent="0" lvl="0" marL="0" rtl="0" algn="l">
                <a:lnSpc>
                  <a:spcPct val="150000"/>
                </a:lnSpc>
                <a:spcBef>
                  <a:spcPts val="0"/>
                </a:spcBef>
                <a:spcAft>
                  <a:spcPts val="0"/>
                </a:spcAft>
                <a:buNone/>
              </a:pPr>
              <a:r>
                <a:rPr lang="en">
                  <a:solidFill>
                    <a:schemeClr val="lt1"/>
                  </a:solidFill>
                  <a:latin typeface="Open Sans"/>
                  <a:ea typeface="Open Sans"/>
                  <a:cs typeface="Open Sans"/>
                  <a:sym typeface="Open Sans"/>
                </a:rPr>
                <a:t>/unops    </a:t>
              </a:r>
              <a:endParaRPr>
                <a:solidFill>
                  <a:schemeClr val="lt1"/>
                </a:solidFill>
                <a:latin typeface="Open Sans"/>
                <a:ea typeface="Open Sans"/>
                <a:cs typeface="Open Sans"/>
                <a:sym typeface="Open Sans"/>
              </a:endParaRPr>
            </a:p>
            <a:p>
              <a:pPr indent="0" lvl="0" marL="0" rtl="0" algn="l">
                <a:lnSpc>
                  <a:spcPct val="150000"/>
                </a:lnSpc>
                <a:spcBef>
                  <a:spcPts val="0"/>
                </a:spcBef>
                <a:spcAft>
                  <a:spcPts val="0"/>
                </a:spcAft>
                <a:buNone/>
              </a:pPr>
              <a:r>
                <a:rPr lang="en">
                  <a:solidFill>
                    <a:schemeClr val="lt1"/>
                  </a:solidFill>
                  <a:latin typeface="Open Sans"/>
                  <a:ea typeface="Open Sans"/>
                  <a:cs typeface="Open Sans"/>
                  <a:sym typeface="Open Sans"/>
                </a:rPr>
                <a:t>/unops_es    </a:t>
              </a:r>
              <a:endParaRPr>
                <a:solidFill>
                  <a:schemeClr val="lt1"/>
                </a:solidFill>
                <a:latin typeface="Open Sans"/>
                <a:ea typeface="Open Sans"/>
                <a:cs typeface="Open Sans"/>
                <a:sym typeface="Open Sans"/>
              </a:endParaRPr>
            </a:p>
            <a:p>
              <a:pPr indent="0" lvl="0" marL="0" rtl="0" algn="l">
                <a:lnSpc>
                  <a:spcPct val="150000"/>
                </a:lnSpc>
                <a:spcBef>
                  <a:spcPts val="0"/>
                </a:spcBef>
                <a:spcAft>
                  <a:spcPts val="0"/>
                </a:spcAft>
                <a:buNone/>
              </a:pPr>
              <a:r>
                <a:rPr lang="en">
                  <a:solidFill>
                    <a:schemeClr val="lt1"/>
                  </a:solidFill>
                  <a:latin typeface="Open Sans"/>
                  <a:ea typeface="Open Sans"/>
                  <a:cs typeface="Open Sans"/>
                  <a:sym typeface="Open Sans"/>
                </a:rPr>
                <a:t>/unops_fr</a:t>
              </a:r>
              <a:endParaRPr>
                <a:solidFill>
                  <a:schemeClr val="lt1"/>
                </a:solidFill>
                <a:latin typeface="Open Sans"/>
                <a:ea typeface="Open Sans"/>
                <a:cs typeface="Open Sans"/>
                <a:sym typeface="Open Sans"/>
              </a:endParaRPr>
            </a:p>
          </p:txBody>
        </p:sp>
      </p:gr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CUSTOM_5">
    <p:spTree>
      <p:nvGrpSpPr>
        <p:cNvPr id="172" name="Shape 172"/>
        <p:cNvGrpSpPr/>
        <p:nvPr/>
      </p:nvGrpSpPr>
      <p:grpSpPr>
        <a:xfrm>
          <a:off x="0" y="0"/>
          <a:ext cx="0" cy="0"/>
          <a:chOff x="0" y="0"/>
          <a:chExt cx="0" cy="0"/>
        </a:xfrm>
      </p:grpSpPr>
      <p:sp>
        <p:nvSpPr>
          <p:cNvPr id="173" name="Google Shape;173;p31"/>
          <p:cNvSpPr txBox="1"/>
          <p:nvPr>
            <p:ph idx="12" type="sldNum"/>
          </p:nvPr>
        </p:nvSpPr>
        <p:spPr>
          <a:xfrm>
            <a:off x="7909490" y="4700016"/>
            <a:ext cx="594300" cy="183000"/>
          </a:xfrm>
          <a:prstGeom prst="rect">
            <a:avLst/>
          </a:prstGeom>
          <a:noFill/>
          <a:ln>
            <a:noFill/>
          </a:ln>
        </p:spPr>
        <p:txBody>
          <a:bodyPr anchorCtr="0" anchor="b" bIns="0" lIns="0" spcFirstLastPara="1" rIns="0" wrap="square" tIns="0">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Open Sans"/>
                <a:ea typeface="Open Sans"/>
                <a:cs typeface="Open Sans"/>
                <a:sym typeface="Open Sans"/>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Open Sans"/>
                <a:ea typeface="Open Sans"/>
                <a:cs typeface="Open Sans"/>
                <a:sym typeface="Open Sans"/>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Open Sans"/>
                <a:ea typeface="Open Sans"/>
                <a:cs typeface="Open Sans"/>
                <a:sym typeface="Open Sans"/>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Open Sans"/>
                <a:ea typeface="Open Sans"/>
                <a:cs typeface="Open Sans"/>
                <a:sym typeface="Open Sans"/>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Open Sans"/>
                <a:ea typeface="Open Sans"/>
                <a:cs typeface="Open Sans"/>
                <a:sym typeface="Open Sans"/>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Open Sans"/>
                <a:ea typeface="Open Sans"/>
                <a:cs typeface="Open Sans"/>
                <a:sym typeface="Open Sans"/>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Open Sans"/>
                <a:ea typeface="Open Sans"/>
                <a:cs typeface="Open Sans"/>
                <a:sym typeface="Open Sans"/>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Open Sans"/>
                <a:ea typeface="Open Sans"/>
                <a:cs typeface="Open Sans"/>
                <a:sym typeface="Open Sans"/>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
              <a:t>‹#›</a:t>
            </a:fld>
            <a:endParaRPr/>
          </a:p>
        </p:txBody>
      </p:sp>
      <p:pic>
        <p:nvPicPr>
          <p:cNvPr id="174" name="Google Shape;174;p31"/>
          <p:cNvPicPr preferRelativeResize="0"/>
          <p:nvPr/>
        </p:nvPicPr>
        <p:blipFill rotWithShape="1">
          <a:blip r:embed="rId2">
            <a:alphaModFix/>
          </a:blip>
          <a:srcRect b="0" l="0" r="0" t="0"/>
          <a:stretch/>
        </p:blipFill>
        <p:spPr>
          <a:xfrm>
            <a:off x="640080" y="4672584"/>
            <a:ext cx="1241367" cy="182880"/>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 Cover 3_Build the Future">
  <p:cSld name="TITLE_1_1_3">
    <p:bg>
      <p:bgPr>
        <a:solidFill>
          <a:schemeClr val="lt2"/>
        </a:solidFill>
      </p:bgPr>
    </p:bg>
    <p:spTree>
      <p:nvGrpSpPr>
        <p:cNvPr id="21" name="Shape 21"/>
        <p:cNvGrpSpPr/>
        <p:nvPr/>
      </p:nvGrpSpPr>
      <p:grpSpPr>
        <a:xfrm>
          <a:off x="0" y="0"/>
          <a:ext cx="0" cy="0"/>
          <a:chOff x="0" y="0"/>
          <a:chExt cx="0" cy="0"/>
        </a:xfrm>
      </p:grpSpPr>
      <p:sp>
        <p:nvSpPr>
          <p:cNvPr id="22" name="Google Shape;22;p4"/>
          <p:cNvSpPr txBox="1"/>
          <p:nvPr>
            <p:ph type="ctrTitle"/>
          </p:nvPr>
        </p:nvSpPr>
        <p:spPr>
          <a:xfrm>
            <a:off x="1828800" y="1379025"/>
            <a:ext cx="5486400" cy="1828800"/>
          </a:xfrm>
          <a:prstGeom prst="rect">
            <a:avLst/>
          </a:prstGeom>
          <a:noFill/>
          <a:ln>
            <a:noFill/>
          </a:ln>
        </p:spPr>
        <p:txBody>
          <a:bodyPr anchorCtr="0" anchor="b" bIns="0" lIns="0" spcFirstLastPara="1" rIns="0" wrap="square" tIns="0">
            <a:noAutofit/>
          </a:bodyPr>
          <a:lstStyle>
            <a:lvl1pPr lvl="0" rtl="0" algn="ctr">
              <a:lnSpc>
                <a:spcPct val="100000"/>
              </a:lnSpc>
              <a:spcBef>
                <a:spcPts val="0"/>
              </a:spcBef>
              <a:spcAft>
                <a:spcPts val="0"/>
              </a:spcAft>
              <a:buClr>
                <a:schemeClr val="lt1"/>
              </a:buClr>
              <a:buSzPts val="4000"/>
              <a:buFont typeface="Open Sans"/>
              <a:buNone/>
              <a:defRPr sz="4000">
                <a:solidFill>
                  <a:schemeClr val="lt1"/>
                </a:solidFill>
              </a:defRPr>
            </a:lvl1pPr>
            <a:lvl2pPr lvl="1" rtl="0">
              <a:lnSpc>
                <a:spcPct val="100000"/>
              </a:lnSpc>
              <a:spcBef>
                <a:spcPts val="0"/>
              </a:spcBef>
              <a:spcAft>
                <a:spcPts val="0"/>
              </a:spcAft>
              <a:buSzPts val="4000"/>
              <a:buNone/>
              <a:defRPr sz="4000"/>
            </a:lvl2pPr>
            <a:lvl3pPr lvl="2" rtl="0">
              <a:lnSpc>
                <a:spcPct val="100000"/>
              </a:lnSpc>
              <a:spcBef>
                <a:spcPts val="0"/>
              </a:spcBef>
              <a:spcAft>
                <a:spcPts val="0"/>
              </a:spcAft>
              <a:buSzPts val="4000"/>
              <a:buNone/>
              <a:defRPr sz="4000"/>
            </a:lvl3pPr>
            <a:lvl4pPr lvl="3" rtl="0">
              <a:lnSpc>
                <a:spcPct val="100000"/>
              </a:lnSpc>
              <a:spcBef>
                <a:spcPts val="0"/>
              </a:spcBef>
              <a:spcAft>
                <a:spcPts val="0"/>
              </a:spcAft>
              <a:buSzPts val="4000"/>
              <a:buNone/>
              <a:defRPr sz="4000"/>
            </a:lvl4pPr>
            <a:lvl5pPr lvl="4" rtl="0">
              <a:lnSpc>
                <a:spcPct val="100000"/>
              </a:lnSpc>
              <a:spcBef>
                <a:spcPts val="0"/>
              </a:spcBef>
              <a:spcAft>
                <a:spcPts val="0"/>
              </a:spcAft>
              <a:buSzPts val="4000"/>
              <a:buNone/>
              <a:defRPr sz="4000"/>
            </a:lvl5pPr>
            <a:lvl6pPr lvl="5" rtl="0">
              <a:lnSpc>
                <a:spcPct val="100000"/>
              </a:lnSpc>
              <a:spcBef>
                <a:spcPts val="0"/>
              </a:spcBef>
              <a:spcAft>
                <a:spcPts val="0"/>
              </a:spcAft>
              <a:buSzPts val="4000"/>
              <a:buNone/>
              <a:defRPr sz="4000"/>
            </a:lvl6pPr>
            <a:lvl7pPr lvl="6" rtl="0">
              <a:lnSpc>
                <a:spcPct val="100000"/>
              </a:lnSpc>
              <a:spcBef>
                <a:spcPts val="0"/>
              </a:spcBef>
              <a:spcAft>
                <a:spcPts val="0"/>
              </a:spcAft>
              <a:buSzPts val="4000"/>
              <a:buNone/>
              <a:defRPr sz="4000"/>
            </a:lvl7pPr>
            <a:lvl8pPr lvl="7" rtl="0">
              <a:lnSpc>
                <a:spcPct val="100000"/>
              </a:lnSpc>
              <a:spcBef>
                <a:spcPts val="0"/>
              </a:spcBef>
              <a:spcAft>
                <a:spcPts val="0"/>
              </a:spcAft>
              <a:buSzPts val="4000"/>
              <a:buNone/>
              <a:defRPr sz="4000"/>
            </a:lvl8pPr>
            <a:lvl9pPr lvl="8" rtl="0">
              <a:lnSpc>
                <a:spcPct val="100000"/>
              </a:lnSpc>
              <a:spcBef>
                <a:spcPts val="0"/>
              </a:spcBef>
              <a:spcAft>
                <a:spcPts val="0"/>
              </a:spcAft>
              <a:buSzPts val="4000"/>
              <a:buNone/>
              <a:defRPr sz="4000"/>
            </a:lvl9pPr>
          </a:lstStyle>
          <a:p/>
        </p:txBody>
      </p:sp>
      <p:sp>
        <p:nvSpPr>
          <p:cNvPr id="23" name="Google Shape;23;p4"/>
          <p:cNvSpPr txBox="1"/>
          <p:nvPr>
            <p:ph idx="1" type="subTitle"/>
          </p:nvPr>
        </p:nvSpPr>
        <p:spPr>
          <a:xfrm>
            <a:off x="1828800" y="3363525"/>
            <a:ext cx="5486400" cy="713700"/>
          </a:xfrm>
          <a:prstGeom prst="rect">
            <a:avLst/>
          </a:prstGeom>
          <a:noFill/>
          <a:ln>
            <a:noFill/>
          </a:ln>
        </p:spPr>
        <p:txBody>
          <a:bodyPr anchorCtr="0" anchor="t" bIns="0" lIns="0" spcFirstLastPara="1" rIns="0" wrap="square" tIns="0">
            <a:noAutofit/>
          </a:bodyPr>
          <a:lstStyle>
            <a:lvl1pPr lvl="0" rtl="0" algn="ctr">
              <a:lnSpc>
                <a:spcPct val="130000"/>
              </a:lnSpc>
              <a:spcBef>
                <a:spcPts val="0"/>
              </a:spcBef>
              <a:spcAft>
                <a:spcPts val="0"/>
              </a:spcAft>
              <a:buClr>
                <a:schemeClr val="lt1"/>
              </a:buClr>
              <a:buSzPts val="1800"/>
              <a:buNone/>
              <a:defRPr sz="1800">
                <a:solidFill>
                  <a:schemeClr val="lt1"/>
                </a:solidFill>
              </a:defRPr>
            </a:lvl1pPr>
            <a:lvl2pPr lvl="1" rtl="0" algn="ctr">
              <a:lnSpc>
                <a:spcPct val="90000"/>
              </a:lnSpc>
              <a:spcBef>
                <a:spcPts val="400"/>
              </a:spcBef>
              <a:spcAft>
                <a:spcPts val="0"/>
              </a:spcAft>
              <a:buClr>
                <a:schemeClr val="dk1"/>
              </a:buClr>
              <a:buSzPts val="1500"/>
              <a:buNone/>
              <a:defRPr sz="1500"/>
            </a:lvl2pPr>
            <a:lvl3pPr lvl="2" rtl="0" algn="ctr">
              <a:lnSpc>
                <a:spcPct val="90000"/>
              </a:lnSpc>
              <a:spcBef>
                <a:spcPts val="400"/>
              </a:spcBef>
              <a:spcAft>
                <a:spcPts val="0"/>
              </a:spcAft>
              <a:buClr>
                <a:schemeClr val="dk1"/>
              </a:buClr>
              <a:buSzPts val="1400"/>
              <a:buNone/>
              <a:defRPr sz="1400"/>
            </a:lvl3pPr>
            <a:lvl4pPr lvl="3" rtl="0" algn="ctr">
              <a:lnSpc>
                <a:spcPct val="90000"/>
              </a:lnSpc>
              <a:spcBef>
                <a:spcPts val="400"/>
              </a:spcBef>
              <a:spcAft>
                <a:spcPts val="0"/>
              </a:spcAft>
              <a:buClr>
                <a:schemeClr val="dk1"/>
              </a:buClr>
              <a:buSzPts val="1200"/>
              <a:buNone/>
              <a:defRPr sz="1200"/>
            </a:lvl4pPr>
            <a:lvl5pPr lvl="4" rtl="0" algn="ctr">
              <a:lnSpc>
                <a:spcPct val="90000"/>
              </a:lnSpc>
              <a:spcBef>
                <a:spcPts val="400"/>
              </a:spcBef>
              <a:spcAft>
                <a:spcPts val="0"/>
              </a:spcAft>
              <a:buClr>
                <a:schemeClr val="dk1"/>
              </a:buClr>
              <a:buSzPts val="12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pic>
        <p:nvPicPr>
          <p:cNvPr id="24" name="Google Shape;24;p4"/>
          <p:cNvPicPr preferRelativeResize="0"/>
          <p:nvPr/>
        </p:nvPicPr>
        <p:blipFill rotWithShape="1">
          <a:blip r:embed="rId2">
            <a:alphaModFix/>
          </a:blip>
          <a:srcRect b="119" l="0" r="0" t="119"/>
          <a:stretch/>
        </p:blipFill>
        <p:spPr>
          <a:xfrm>
            <a:off x="3826512" y="712851"/>
            <a:ext cx="1490976" cy="219650"/>
          </a:xfrm>
          <a:prstGeom prst="rect">
            <a:avLst/>
          </a:prstGeom>
          <a:noFill/>
          <a:ln>
            <a:noFill/>
          </a:ln>
        </p:spPr>
      </p:pic>
      <p:pic>
        <p:nvPicPr>
          <p:cNvPr id="25" name="Google Shape;25;p4"/>
          <p:cNvPicPr preferRelativeResize="0"/>
          <p:nvPr/>
        </p:nvPicPr>
        <p:blipFill>
          <a:blip r:embed="rId3">
            <a:alphaModFix/>
          </a:blip>
          <a:stretch>
            <a:fillRect/>
          </a:stretch>
        </p:blipFill>
        <p:spPr>
          <a:xfrm>
            <a:off x="3972628" y="4097078"/>
            <a:ext cx="1491000" cy="1118243"/>
          </a:xfrm>
          <a:prstGeom prst="rect">
            <a:avLst/>
          </a:prstGeom>
          <a:noFill/>
          <a:ln>
            <a:noFill/>
          </a:ln>
        </p:spPr>
      </p:pic>
    </p:spTree>
  </p:cSld>
  <p:clrMapOvr>
    <a:masterClrMapping/>
  </p:clrMapOvr>
  <p:extLst>
    <p:ext uri="{DCECCB84-F9BA-43D5-87BE-67443E8EF086}">
      <p15:sldGuideLst>
        <p15:guide id="1" orient="horz" pos="1620">
          <p15:clr>
            <a:srgbClr val="FA7B17"/>
          </p15:clr>
        </p15:guide>
        <p15:guide id="2" pos="2880">
          <p15:clr>
            <a:srgbClr val="FA7B17"/>
          </p15:clr>
        </p15:guide>
      </p15:sldGuideLst>
    </p:ext>
  </p:extLst>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CUSTOM_3">
    <p:spTree>
      <p:nvGrpSpPr>
        <p:cNvPr id="175" name="Shape 175"/>
        <p:cNvGrpSpPr/>
        <p:nvPr/>
      </p:nvGrpSpPr>
      <p:grpSpPr>
        <a:xfrm>
          <a:off x="0" y="0"/>
          <a:ext cx="0" cy="0"/>
          <a:chOff x="0" y="0"/>
          <a:chExt cx="0" cy="0"/>
        </a:xfrm>
      </p:grpSpPr>
      <p:sp>
        <p:nvSpPr>
          <p:cNvPr id="176" name="Google Shape;176;p32"/>
          <p:cNvSpPr txBox="1"/>
          <p:nvPr>
            <p:ph type="title"/>
          </p:nvPr>
        </p:nvSpPr>
        <p:spPr>
          <a:xfrm>
            <a:off x="640080" y="411480"/>
            <a:ext cx="7868100" cy="749700"/>
          </a:xfrm>
          <a:prstGeom prst="rect">
            <a:avLst/>
          </a:prstGeom>
          <a:noFill/>
          <a:ln>
            <a:noFill/>
          </a:ln>
        </p:spPr>
        <p:txBody>
          <a:bodyPr anchorCtr="0" anchor="ctr" bIns="0" lIns="0" spcFirstLastPara="1" rIns="0" wrap="square" tIns="0">
            <a:noAutofit/>
          </a:bodyPr>
          <a:lstStyle>
            <a:lvl1pPr lvl="0" rtl="0" algn="l">
              <a:lnSpc>
                <a:spcPct val="100000"/>
              </a:lnSpc>
              <a:spcBef>
                <a:spcPts val="0"/>
              </a:spcBef>
              <a:spcAft>
                <a:spcPts val="0"/>
              </a:spcAft>
              <a:buSzPts val="30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77" name="Google Shape;177;p32"/>
          <p:cNvSpPr txBox="1"/>
          <p:nvPr>
            <p:ph idx="12" type="sldNum"/>
          </p:nvPr>
        </p:nvSpPr>
        <p:spPr>
          <a:xfrm>
            <a:off x="7909490" y="4700016"/>
            <a:ext cx="594300" cy="183000"/>
          </a:xfrm>
          <a:prstGeom prst="rect">
            <a:avLst/>
          </a:prstGeom>
          <a:noFill/>
          <a:ln>
            <a:noFill/>
          </a:ln>
        </p:spPr>
        <p:txBody>
          <a:bodyPr anchorCtr="0" anchor="b" bIns="0" lIns="0" spcFirstLastPara="1" rIns="0" wrap="square" tIns="0">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Open Sans"/>
                <a:ea typeface="Open Sans"/>
                <a:cs typeface="Open Sans"/>
                <a:sym typeface="Open Sans"/>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Open Sans"/>
                <a:ea typeface="Open Sans"/>
                <a:cs typeface="Open Sans"/>
                <a:sym typeface="Open Sans"/>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Open Sans"/>
                <a:ea typeface="Open Sans"/>
                <a:cs typeface="Open Sans"/>
                <a:sym typeface="Open Sans"/>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Open Sans"/>
                <a:ea typeface="Open Sans"/>
                <a:cs typeface="Open Sans"/>
                <a:sym typeface="Open Sans"/>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Open Sans"/>
                <a:ea typeface="Open Sans"/>
                <a:cs typeface="Open Sans"/>
                <a:sym typeface="Open Sans"/>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Open Sans"/>
                <a:ea typeface="Open Sans"/>
                <a:cs typeface="Open Sans"/>
                <a:sym typeface="Open Sans"/>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Open Sans"/>
                <a:ea typeface="Open Sans"/>
                <a:cs typeface="Open Sans"/>
                <a:sym typeface="Open Sans"/>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Open Sans"/>
                <a:ea typeface="Open Sans"/>
                <a:cs typeface="Open Sans"/>
                <a:sym typeface="Open Sans"/>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
              <a:t>‹#›</a:t>
            </a:fld>
            <a:endParaRPr/>
          </a:p>
        </p:txBody>
      </p:sp>
      <p:sp>
        <p:nvSpPr>
          <p:cNvPr id="178" name="Google Shape;178;p32"/>
          <p:cNvSpPr txBox="1"/>
          <p:nvPr>
            <p:ph idx="10" type="dt"/>
          </p:nvPr>
        </p:nvSpPr>
        <p:spPr>
          <a:xfrm>
            <a:off x="2681700" y="4709160"/>
            <a:ext cx="4706100" cy="183000"/>
          </a:xfrm>
          <a:prstGeom prst="rect">
            <a:avLst/>
          </a:prstGeom>
          <a:noFill/>
          <a:ln>
            <a:noFill/>
          </a:ln>
        </p:spPr>
        <p:txBody>
          <a:bodyPr anchorCtr="0" anchor="b" bIns="0" lIns="0" spcFirstLastPara="1" rIns="0" wrap="square" tIns="0">
            <a:noAutofit/>
          </a:bodyPr>
          <a:lstStyle>
            <a:lvl1pPr lvl="0" marR="0" rtl="0" algn="l">
              <a:lnSpc>
                <a:spcPct val="100000"/>
              </a:lnSpc>
              <a:spcBef>
                <a:spcPts val="0"/>
              </a:spcBef>
              <a:spcAft>
                <a:spcPts val="0"/>
              </a:spcAft>
              <a:buClr>
                <a:schemeClr val="dk2"/>
              </a:buClr>
              <a:buSzPts val="1100"/>
              <a:buNone/>
              <a:defRPr b="0" i="0" sz="900" u="none" cap="none" strike="noStrike">
                <a:solidFill>
                  <a:schemeClr val="dk2"/>
                </a:solidFill>
                <a:latin typeface="Open Sans"/>
                <a:ea typeface="Open Sans"/>
                <a:cs typeface="Open Sans"/>
                <a:sym typeface="Open Sans"/>
              </a:defRPr>
            </a:lvl1pPr>
            <a:lvl2pPr lvl="1" marR="0" rtl="0" algn="l">
              <a:lnSpc>
                <a:spcPct val="100000"/>
              </a:lnSpc>
              <a:spcBef>
                <a:spcPts val="0"/>
              </a:spcBef>
              <a:spcAft>
                <a:spcPts val="0"/>
              </a:spcAft>
              <a:buSzPts val="1100"/>
              <a:buNone/>
              <a:defRPr b="0" i="0" sz="1400" u="none" cap="none" strike="noStrike">
                <a:solidFill>
                  <a:schemeClr val="dk1"/>
                </a:solidFill>
                <a:latin typeface="Open Sans"/>
                <a:ea typeface="Open Sans"/>
                <a:cs typeface="Open Sans"/>
                <a:sym typeface="Open Sans"/>
              </a:defRPr>
            </a:lvl2pPr>
            <a:lvl3pPr lvl="2" marR="0" rtl="0" algn="l">
              <a:lnSpc>
                <a:spcPct val="100000"/>
              </a:lnSpc>
              <a:spcBef>
                <a:spcPts val="0"/>
              </a:spcBef>
              <a:spcAft>
                <a:spcPts val="0"/>
              </a:spcAft>
              <a:buSzPts val="1100"/>
              <a:buNone/>
              <a:defRPr b="0" i="0" sz="1400" u="none" cap="none" strike="noStrike">
                <a:solidFill>
                  <a:schemeClr val="dk1"/>
                </a:solidFill>
                <a:latin typeface="Open Sans"/>
                <a:ea typeface="Open Sans"/>
                <a:cs typeface="Open Sans"/>
                <a:sym typeface="Open Sans"/>
              </a:defRPr>
            </a:lvl3pPr>
            <a:lvl4pPr lvl="3" marR="0" rtl="0" algn="l">
              <a:lnSpc>
                <a:spcPct val="100000"/>
              </a:lnSpc>
              <a:spcBef>
                <a:spcPts val="0"/>
              </a:spcBef>
              <a:spcAft>
                <a:spcPts val="0"/>
              </a:spcAft>
              <a:buSzPts val="1100"/>
              <a:buNone/>
              <a:defRPr b="0" i="0" sz="1400" u="none" cap="none" strike="noStrike">
                <a:solidFill>
                  <a:schemeClr val="dk1"/>
                </a:solidFill>
                <a:latin typeface="Open Sans"/>
                <a:ea typeface="Open Sans"/>
                <a:cs typeface="Open Sans"/>
                <a:sym typeface="Open Sans"/>
              </a:defRPr>
            </a:lvl4pPr>
            <a:lvl5pPr lvl="4" marR="0" rtl="0" algn="l">
              <a:lnSpc>
                <a:spcPct val="100000"/>
              </a:lnSpc>
              <a:spcBef>
                <a:spcPts val="0"/>
              </a:spcBef>
              <a:spcAft>
                <a:spcPts val="0"/>
              </a:spcAft>
              <a:buSzPts val="1100"/>
              <a:buNone/>
              <a:defRPr b="0" i="0" sz="1400" u="none" cap="none" strike="noStrike">
                <a:solidFill>
                  <a:schemeClr val="dk1"/>
                </a:solidFill>
                <a:latin typeface="Open Sans"/>
                <a:ea typeface="Open Sans"/>
                <a:cs typeface="Open Sans"/>
                <a:sym typeface="Open Sans"/>
              </a:defRPr>
            </a:lvl5pPr>
            <a:lvl6pPr lvl="5" marR="0" rtl="0" algn="l">
              <a:lnSpc>
                <a:spcPct val="100000"/>
              </a:lnSpc>
              <a:spcBef>
                <a:spcPts val="0"/>
              </a:spcBef>
              <a:spcAft>
                <a:spcPts val="0"/>
              </a:spcAft>
              <a:buSzPts val="1100"/>
              <a:buNone/>
              <a:defRPr b="0" i="0" sz="1400" u="none" cap="none" strike="noStrike">
                <a:solidFill>
                  <a:schemeClr val="dk1"/>
                </a:solidFill>
                <a:latin typeface="Open Sans"/>
                <a:ea typeface="Open Sans"/>
                <a:cs typeface="Open Sans"/>
                <a:sym typeface="Open Sans"/>
              </a:defRPr>
            </a:lvl6pPr>
            <a:lvl7pPr lvl="6" marR="0" rtl="0" algn="l">
              <a:lnSpc>
                <a:spcPct val="100000"/>
              </a:lnSpc>
              <a:spcBef>
                <a:spcPts val="0"/>
              </a:spcBef>
              <a:spcAft>
                <a:spcPts val="0"/>
              </a:spcAft>
              <a:buSzPts val="1100"/>
              <a:buNone/>
              <a:defRPr b="0" i="0" sz="1400" u="none" cap="none" strike="noStrike">
                <a:solidFill>
                  <a:schemeClr val="dk1"/>
                </a:solidFill>
                <a:latin typeface="Open Sans"/>
                <a:ea typeface="Open Sans"/>
                <a:cs typeface="Open Sans"/>
                <a:sym typeface="Open Sans"/>
              </a:defRPr>
            </a:lvl7pPr>
            <a:lvl8pPr lvl="7" marR="0" rtl="0" algn="l">
              <a:lnSpc>
                <a:spcPct val="100000"/>
              </a:lnSpc>
              <a:spcBef>
                <a:spcPts val="0"/>
              </a:spcBef>
              <a:spcAft>
                <a:spcPts val="0"/>
              </a:spcAft>
              <a:buSzPts val="1100"/>
              <a:buNone/>
              <a:defRPr b="0" i="0" sz="1400" u="none" cap="none" strike="noStrike">
                <a:solidFill>
                  <a:schemeClr val="dk1"/>
                </a:solidFill>
                <a:latin typeface="Open Sans"/>
                <a:ea typeface="Open Sans"/>
                <a:cs typeface="Open Sans"/>
                <a:sym typeface="Open Sans"/>
              </a:defRPr>
            </a:lvl8pPr>
            <a:lvl9pPr lvl="8" marR="0" rtl="0" algn="l">
              <a:lnSpc>
                <a:spcPct val="100000"/>
              </a:lnSpc>
              <a:spcBef>
                <a:spcPts val="0"/>
              </a:spcBef>
              <a:spcAft>
                <a:spcPts val="0"/>
              </a:spcAft>
              <a:buSzPts val="1100"/>
              <a:buNone/>
              <a:defRPr b="0" i="0" sz="1400" u="none" cap="none" strike="noStrike">
                <a:solidFill>
                  <a:schemeClr val="dk1"/>
                </a:solidFill>
                <a:latin typeface="Open Sans"/>
                <a:ea typeface="Open Sans"/>
                <a:cs typeface="Open Sans"/>
                <a:sym typeface="Open Sans"/>
              </a:defRPr>
            </a:lvl9pPr>
          </a:lstStyle>
          <a:p/>
        </p:txBody>
      </p:sp>
      <p:pic>
        <p:nvPicPr>
          <p:cNvPr id="179" name="Google Shape;179;p32"/>
          <p:cNvPicPr preferRelativeResize="0"/>
          <p:nvPr/>
        </p:nvPicPr>
        <p:blipFill rotWithShape="1">
          <a:blip r:embed="rId2">
            <a:alphaModFix/>
          </a:blip>
          <a:srcRect b="0" l="0" r="0" t="0"/>
          <a:stretch/>
        </p:blipFill>
        <p:spPr>
          <a:xfrm>
            <a:off x="640080" y="4672584"/>
            <a:ext cx="1241367" cy="182880"/>
          </a:xfrm>
          <a:prstGeom prst="rect">
            <a:avLst/>
          </a:prstGeom>
          <a:noFill/>
          <a:ln>
            <a:noFill/>
          </a:ln>
        </p:spPr>
      </p:pic>
      <p:sp>
        <p:nvSpPr>
          <p:cNvPr id="180" name="Google Shape;180;p32"/>
          <p:cNvSpPr txBox="1"/>
          <p:nvPr>
            <p:ph idx="1" type="body"/>
          </p:nvPr>
        </p:nvSpPr>
        <p:spPr>
          <a:xfrm>
            <a:off x="640080" y="1207008"/>
            <a:ext cx="7863900" cy="3263400"/>
          </a:xfrm>
          <a:prstGeom prst="rect">
            <a:avLst/>
          </a:prstGeom>
          <a:noFill/>
          <a:ln>
            <a:noFill/>
          </a:ln>
        </p:spPr>
        <p:txBody>
          <a:bodyPr anchorCtr="0" anchor="t" bIns="0" lIns="0" spcFirstLastPara="1" rIns="0" wrap="square" tIns="0">
            <a:noAutofit/>
          </a:bodyPr>
          <a:lstStyle>
            <a:lvl1pPr indent="-361950" lvl="0" marL="457200" marR="0" rtl="0" algn="l">
              <a:lnSpc>
                <a:spcPct val="130000"/>
              </a:lnSpc>
              <a:spcBef>
                <a:spcPts val="400"/>
              </a:spcBef>
              <a:spcAft>
                <a:spcPts val="0"/>
              </a:spcAft>
              <a:buClr>
                <a:schemeClr val="dk1"/>
              </a:buClr>
              <a:buSzPts val="2100"/>
              <a:buFont typeface="Arial"/>
              <a:buChar char="•"/>
              <a:defRPr b="0" i="0" sz="2100" u="none" cap="none" strike="noStrike">
                <a:solidFill>
                  <a:schemeClr val="dk1"/>
                </a:solidFill>
                <a:latin typeface="Open Sans"/>
                <a:ea typeface="Open Sans"/>
                <a:cs typeface="Open Sans"/>
                <a:sym typeface="Open Sans"/>
              </a:defRPr>
            </a:lvl1pPr>
            <a:lvl2pPr indent="-342900" lvl="1" marL="914400" marR="0" rtl="0" algn="l">
              <a:lnSpc>
                <a:spcPct val="130000"/>
              </a:lnSpc>
              <a:spcBef>
                <a:spcPts val="4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2pPr>
            <a:lvl3pPr indent="-323850" lvl="2" marL="1371600" marR="0" rtl="0" algn="l">
              <a:lnSpc>
                <a:spcPct val="130000"/>
              </a:lnSpc>
              <a:spcBef>
                <a:spcPts val="4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3pPr>
            <a:lvl4pPr indent="-317500" lvl="3" marL="1828800" marR="0" rtl="0" algn="l">
              <a:lnSpc>
                <a:spcPct val="13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4pPr>
            <a:lvl5pPr indent="-317500" lvl="4" marL="2286000" marR="0" rtl="0" algn="l">
              <a:lnSpc>
                <a:spcPct val="13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5pPr>
            <a:lvl6pPr indent="-317500" lvl="5" marL="2743200" marR="0" rtl="0" algn="l">
              <a:lnSpc>
                <a:spcPct val="13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6pPr>
            <a:lvl7pPr indent="-317500" lvl="6" marL="3200400" marR="0" rtl="0" algn="l">
              <a:lnSpc>
                <a:spcPct val="13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7pPr>
            <a:lvl8pPr indent="-317500" lvl="7" marL="3657600" marR="0" rtl="0" algn="l">
              <a:lnSpc>
                <a:spcPct val="13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8pPr>
            <a:lvl9pPr indent="-317500" lvl="8" marL="4114800" marR="0" rtl="0" algn="l">
              <a:lnSpc>
                <a:spcPct val="13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type="title">
  <p:cSld name="TITLE">
    <p:bg>
      <p:bgPr>
        <a:solidFill>
          <a:schemeClr val="lt2"/>
        </a:solidFill>
      </p:bgPr>
    </p:bg>
    <p:spTree>
      <p:nvGrpSpPr>
        <p:cNvPr id="181" name="Shape 181"/>
        <p:cNvGrpSpPr/>
        <p:nvPr/>
      </p:nvGrpSpPr>
      <p:grpSpPr>
        <a:xfrm>
          <a:off x="0" y="0"/>
          <a:ext cx="0" cy="0"/>
          <a:chOff x="0" y="0"/>
          <a:chExt cx="0" cy="0"/>
        </a:xfrm>
      </p:grpSpPr>
      <p:sp>
        <p:nvSpPr>
          <p:cNvPr id="182" name="Google Shape;182;p33"/>
          <p:cNvSpPr txBox="1"/>
          <p:nvPr>
            <p:ph type="ctrTitle"/>
          </p:nvPr>
        </p:nvSpPr>
        <p:spPr>
          <a:xfrm>
            <a:off x="1828800" y="1379025"/>
            <a:ext cx="5486400" cy="1828800"/>
          </a:xfrm>
          <a:prstGeom prst="rect">
            <a:avLst/>
          </a:prstGeom>
          <a:noFill/>
          <a:ln>
            <a:noFill/>
          </a:ln>
        </p:spPr>
        <p:txBody>
          <a:bodyPr anchorCtr="0" anchor="b" bIns="0" lIns="0" spcFirstLastPara="1" rIns="0" wrap="square" tIns="0">
            <a:noAutofit/>
          </a:bodyPr>
          <a:lstStyle>
            <a:lvl1pPr lvl="0" rtl="0" algn="ctr">
              <a:lnSpc>
                <a:spcPct val="100000"/>
              </a:lnSpc>
              <a:spcBef>
                <a:spcPts val="0"/>
              </a:spcBef>
              <a:spcAft>
                <a:spcPts val="0"/>
              </a:spcAft>
              <a:buClr>
                <a:schemeClr val="lt1"/>
              </a:buClr>
              <a:buSzPts val="4000"/>
              <a:buFont typeface="Open Sans"/>
              <a:buNone/>
              <a:defRPr sz="4000">
                <a:solidFill>
                  <a:schemeClr val="lt1"/>
                </a:solidFill>
              </a:defRPr>
            </a:lvl1pPr>
            <a:lvl2pPr lvl="1" rtl="0" algn="l">
              <a:lnSpc>
                <a:spcPct val="100000"/>
              </a:lnSpc>
              <a:spcBef>
                <a:spcPts val="0"/>
              </a:spcBef>
              <a:spcAft>
                <a:spcPts val="0"/>
              </a:spcAft>
              <a:buSzPts val="4000"/>
              <a:buNone/>
              <a:defRPr sz="4000"/>
            </a:lvl2pPr>
            <a:lvl3pPr lvl="2" rtl="0" algn="l">
              <a:lnSpc>
                <a:spcPct val="100000"/>
              </a:lnSpc>
              <a:spcBef>
                <a:spcPts val="0"/>
              </a:spcBef>
              <a:spcAft>
                <a:spcPts val="0"/>
              </a:spcAft>
              <a:buSzPts val="4000"/>
              <a:buNone/>
              <a:defRPr sz="4000"/>
            </a:lvl3pPr>
            <a:lvl4pPr lvl="3" rtl="0" algn="l">
              <a:lnSpc>
                <a:spcPct val="100000"/>
              </a:lnSpc>
              <a:spcBef>
                <a:spcPts val="0"/>
              </a:spcBef>
              <a:spcAft>
                <a:spcPts val="0"/>
              </a:spcAft>
              <a:buSzPts val="4000"/>
              <a:buNone/>
              <a:defRPr sz="4000"/>
            </a:lvl4pPr>
            <a:lvl5pPr lvl="4" rtl="0" algn="l">
              <a:lnSpc>
                <a:spcPct val="100000"/>
              </a:lnSpc>
              <a:spcBef>
                <a:spcPts val="0"/>
              </a:spcBef>
              <a:spcAft>
                <a:spcPts val="0"/>
              </a:spcAft>
              <a:buSzPts val="4000"/>
              <a:buNone/>
              <a:defRPr sz="4000"/>
            </a:lvl5pPr>
            <a:lvl6pPr lvl="5" rtl="0" algn="l">
              <a:lnSpc>
                <a:spcPct val="100000"/>
              </a:lnSpc>
              <a:spcBef>
                <a:spcPts val="0"/>
              </a:spcBef>
              <a:spcAft>
                <a:spcPts val="0"/>
              </a:spcAft>
              <a:buSzPts val="4000"/>
              <a:buNone/>
              <a:defRPr sz="4000"/>
            </a:lvl6pPr>
            <a:lvl7pPr lvl="6" rtl="0" algn="l">
              <a:lnSpc>
                <a:spcPct val="100000"/>
              </a:lnSpc>
              <a:spcBef>
                <a:spcPts val="0"/>
              </a:spcBef>
              <a:spcAft>
                <a:spcPts val="0"/>
              </a:spcAft>
              <a:buSzPts val="4000"/>
              <a:buNone/>
              <a:defRPr sz="4000"/>
            </a:lvl7pPr>
            <a:lvl8pPr lvl="7" rtl="0" algn="l">
              <a:lnSpc>
                <a:spcPct val="100000"/>
              </a:lnSpc>
              <a:spcBef>
                <a:spcPts val="0"/>
              </a:spcBef>
              <a:spcAft>
                <a:spcPts val="0"/>
              </a:spcAft>
              <a:buSzPts val="4000"/>
              <a:buNone/>
              <a:defRPr sz="4000"/>
            </a:lvl8pPr>
            <a:lvl9pPr lvl="8" rtl="0" algn="l">
              <a:lnSpc>
                <a:spcPct val="100000"/>
              </a:lnSpc>
              <a:spcBef>
                <a:spcPts val="0"/>
              </a:spcBef>
              <a:spcAft>
                <a:spcPts val="0"/>
              </a:spcAft>
              <a:buSzPts val="4000"/>
              <a:buNone/>
              <a:defRPr sz="4000"/>
            </a:lvl9pPr>
          </a:lstStyle>
          <a:p/>
        </p:txBody>
      </p:sp>
      <p:sp>
        <p:nvSpPr>
          <p:cNvPr id="183" name="Google Shape;183;p33"/>
          <p:cNvSpPr txBox="1"/>
          <p:nvPr>
            <p:ph idx="1" type="subTitle"/>
          </p:nvPr>
        </p:nvSpPr>
        <p:spPr>
          <a:xfrm>
            <a:off x="1828800" y="3363519"/>
            <a:ext cx="5486400" cy="1241700"/>
          </a:xfrm>
          <a:prstGeom prst="rect">
            <a:avLst/>
          </a:prstGeom>
          <a:noFill/>
          <a:ln>
            <a:noFill/>
          </a:ln>
        </p:spPr>
        <p:txBody>
          <a:bodyPr anchorCtr="0" anchor="t" bIns="0" lIns="0" spcFirstLastPara="1" rIns="0" wrap="square" tIns="0">
            <a:noAutofit/>
          </a:bodyPr>
          <a:lstStyle>
            <a:lvl1pPr lvl="0" rtl="0" algn="ctr">
              <a:lnSpc>
                <a:spcPct val="130000"/>
              </a:lnSpc>
              <a:spcBef>
                <a:spcPts val="0"/>
              </a:spcBef>
              <a:spcAft>
                <a:spcPts val="0"/>
              </a:spcAft>
              <a:buClr>
                <a:schemeClr val="lt1"/>
              </a:buClr>
              <a:buSzPts val="1800"/>
              <a:buNone/>
              <a:defRPr sz="1800">
                <a:solidFill>
                  <a:schemeClr val="lt1"/>
                </a:solidFill>
              </a:defRPr>
            </a:lvl1pPr>
            <a:lvl2pPr lvl="1" rtl="0" algn="ctr">
              <a:lnSpc>
                <a:spcPct val="90000"/>
              </a:lnSpc>
              <a:spcBef>
                <a:spcPts val="400"/>
              </a:spcBef>
              <a:spcAft>
                <a:spcPts val="0"/>
              </a:spcAft>
              <a:buClr>
                <a:schemeClr val="dk1"/>
              </a:buClr>
              <a:buSzPts val="1500"/>
              <a:buNone/>
              <a:defRPr sz="1500"/>
            </a:lvl2pPr>
            <a:lvl3pPr lvl="2" rtl="0" algn="ctr">
              <a:lnSpc>
                <a:spcPct val="90000"/>
              </a:lnSpc>
              <a:spcBef>
                <a:spcPts val="400"/>
              </a:spcBef>
              <a:spcAft>
                <a:spcPts val="0"/>
              </a:spcAft>
              <a:buClr>
                <a:schemeClr val="dk1"/>
              </a:buClr>
              <a:buSzPts val="1400"/>
              <a:buNone/>
              <a:defRPr sz="1400"/>
            </a:lvl3pPr>
            <a:lvl4pPr lvl="3" rtl="0" algn="ctr">
              <a:lnSpc>
                <a:spcPct val="90000"/>
              </a:lnSpc>
              <a:spcBef>
                <a:spcPts val="400"/>
              </a:spcBef>
              <a:spcAft>
                <a:spcPts val="0"/>
              </a:spcAft>
              <a:buClr>
                <a:schemeClr val="dk1"/>
              </a:buClr>
              <a:buSzPts val="1200"/>
              <a:buNone/>
              <a:defRPr sz="1200"/>
            </a:lvl4pPr>
            <a:lvl5pPr lvl="4" rtl="0" algn="ctr">
              <a:lnSpc>
                <a:spcPct val="90000"/>
              </a:lnSpc>
              <a:spcBef>
                <a:spcPts val="400"/>
              </a:spcBef>
              <a:spcAft>
                <a:spcPts val="0"/>
              </a:spcAft>
              <a:buClr>
                <a:schemeClr val="dk1"/>
              </a:buClr>
              <a:buSzPts val="12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pic>
        <p:nvPicPr>
          <p:cNvPr id="184" name="Google Shape;184;p33"/>
          <p:cNvPicPr preferRelativeResize="0"/>
          <p:nvPr/>
        </p:nvPicPr>
        <p:blipFill rotWithShape="1">
          <a:blip r:embed="rId2">
            <a:alphaModFix/>
          </a:blip>
          <a:srcRect b="119" l="0" r="0" t="119"/>
          <a:stretch/>
        </p:blipFill>
        <p:spPr>
          <a:xfrm>
            <a:off x="3826512" y="712851"/>
            <a:ext cx="1490976" cy="219650"/>
          </a:xfrm>
          <a:prstGeom prst="rect">
            <a:avLst/>
          </a:prstGeom>
          <a:noFill/>
          <a:ln>
            <a:noFill/>
          </a:ln>
        </p:spPr>
      </p:pic>
    </p:spTree>
  </p:cSld>
  <p:clrMapOvr>
    <a:masterClrMapping/>
  </p:clrMapOvr>
  <p:extLst>
    <p:ext uri="{DCECCB84-F9BA-43D5-87BE-67443E8EF086}">
      <p15:sldGuideLst>
        <p15:guide id="1" orient="horz" pos="1620">
          <p15:clr>
            <a:srgbClr val="FA7B17"/>
          </p15:clr>
        </p15:guide>
        <p15:guide id="2" pos="2880">
          <p15:clr>
            <a:srgbClr val="FA7B17"/>
          </p15:clr>
        </p15:guide>
      </p15:sldGuideLst>
    </p:ext>
  </p:extLst>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CUSTOM_6">
    <p:spTree>
      <p:nvGrpSpPr>
        <p:cNvPr id="185" name="Shape 185"/>
        <p:cNvGrpSpPr/>
        <p:nvPr/>
      </p:nvGrpSpPr>
      <p:grpSpPr>
        <a:xfrm>
          <a:off x="0" y="0"/>
          <a:ext cx="0" cy="0"/>
          <a:chOff x="0" y="0"/>
          <a:chExt cx="0" cy="0"/>
        </a:xfrm>
      </p:grpSpPr>
      <p:sp>
        <p:nvSpPr>
          <p:cNvPr id="186" name="Google Shape;186;p34"/>
          <p:cNvSpPr txBox="1"/>
          <p:nvPr>
            <p:ph type="title"/>
          </p:nvPr>
        </p:nvSpPr>
        <p:spPr>
          <a:xfrm>
            <a:off x="640080" y="411480"/>
            <a:ext cx="7868100" cy="749700"/>
          </a:xfrm>
          <a:prstGeom prst="rect">
            <a:avLst/>
          </a:prstGeom>
          <a:noFill/>
          <a:ln>
            <a:noFill/>
          </a:ln>
        </p:spPr>
        <p:txBody>
          <a:bodyPr anchorCtr="0" anchor="ctr" bIns="0" lIns="0" spcFirstLastPara="1" rIns="0" wrap="square" tIns="0">
            <a:noAutofit/>
          </a:bodyPr>
          <a:lstStyle>
            <a:lvl1pPr lvl="0" rtl="0" algn="l">
              <a:lnSpc>
                <a:spcPct val="100000"/>
              </a:lnSpc>
              <a:spcBef>
                <a:spcPts val="0"/>
              </a:spcBef>
              <a:spcAft>
                <a:spcPts val="0"/>
              </a:spcAft>
              <a:buSzPts val="30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87" name="Google Shape;187;p34"/>
          <p:cNvSpPr txBox="1"/>
          <p:nvPr>
            <p:ph idx="12" type="sldNum"/>
          </p:nvPr>
        </p:nvSpPr>
        <p:spPr>
          <a:xfrm>
            <a:off x="7909490" y="4700016"/>
            <a:ext cx="594300" cy="183000"/>
          </a:xfrm>
          <a:prstGeom prst="rect">
            <a:avLst/>
          </a:prstGeom>
          <a:noFill/>
          <a:ln>
            <a:noFill/>
          </a:ln>
        </p:spPr>
        <p:txBody>
          <a:bodyPr anchorCtr="0" anchor="b" bIns="0" lIns="0" spcFirstLastPara="1" rIns="0" wrap="square" tIns="0">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Open Sans"/>
                <a:ea typeface="Open Sans"/>
                <a:cs typeface="Open Sans"/>
                <a:sym typeface="Open Sans"/>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Open Sans"/>
                <a:ea typeface="Open Sans"/>
                <a:cs typeface="Open Sans"/>
                <a:sym typeface="Open Sans"/>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Open Sans"/>
                <a:ea typeface="Open Sans"/>
                <a:cs typeface="Open Sans"/>
                <a:sym typeface="Open Sans"/>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Open Sans"/>
                <a:ea typeface="Open Sans"/>
                <a:cs typeface="Open Sans"/>
                <a:sym typeface="Open Sans"/>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Open Sans"/>
                <a:ea typeface="Open Sans"/>
                <a:cs typeface="Open Sans"/>
                <a:sym typeface="Open Sans"/>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Open Sans"/>
                <a:ea typeface="Open Sans"/>
                <a:cs typeface="Open Sans"/>
                <a:sym typeface="Open Sans"/>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Open Sans"/>
                <a:ea typeface="Open Sans"/>
                <a:cs typeface="Open Sans"/>
                <a:sym typeface="Open Sans"/>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Open Sans"/>
                <a:ea typeface="Open Sans"/>
                <a:cs typeface="Open Sans"/>
                <a:sym typeface="Open Sans"/>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with photo 1">
  <p:cSld name="CUSTOM_10">
    <p:spTree>
      <p:nvGrpSpPr>
        <p:cNvPr id="188" name="Shape 188"/>
        <p:cNvGrpSpPr/>
        <p:nvPr/>
      </p:nvGrpSpPr>
      <p:grpSpPr>
        <a:xfrm>
          <a:off x="0" y="0"/>
          <a:ext cx="0" cy="0"/>
          <a:chOff x="0" y="0"/>
          <a:chExt cx="0" cy="0"/>
        </a:xfrm>
      </p:grpSpPr>
      <p:pic>
        <p:nvPicPr>
          <p:cNvPr id="189" name="Google Shape;189;p35"/>
          <p:cNvPicPr preferRelativeResize="0"/>
          <p:nvPr/>
        </p:nvPicPr>
        <p:blipFill rotWithShape="1">
          <a:blip r:embed="rId2">
            <a:alphaModFix/>
          </a:blip>
          <a:srcRect b="24834" l="816" r="816" t="39983"/>
          <a:stretch/>
        </p:blipFill>
        <p:spPr>
          <a:xfrm>
            <a:off x="0" y="2964375"/>
            <a:ext cx="9144006" cy="2179128"/>
          </a:xfrm>
          <a:prstGeom prst="rect">
            <a:avLst/>
          </a:prstGeom>
          <a:noFill/>
          <a:ln>
            <a:noFill/>
          </a:ln>
        </p:spPr>
      </p:pic>
      <p:sp>
        <p:nvSpPr>
          <p:cNvPr id="190" name="Google Shape;190;p35"/>
          <p:cNvSpPr txBox="1"/>
          <p:nvPr>
            <p:ph type="ctrTitle"/>
          </p:nvPr>
        </p:nvSpPr>
        <p:spPr>
          <a:xfrm>
            <a:off x="640200" y="945000"/>
            <a:ext cx="7863600" cy="1158900"/>
          </a:xfrm>
          <a:prstGeom prst="rect">
            <a:avLst/>
          </a:prstGeom>
          <a:noFill/>
          <a:ln>
            <a:noFill/>
          </a:ln>
        </p:spPr>
        <p:txBody>
          <a:bodyPr anchorCtr="0" anchor="b" bIns="0" lIns="0" spcFirstLastPara="1" rIns="0" wrap="square" tIns="0">
            <a:noAutofit/>
          </a:bodyPr>
          <a:lstStyle>
            <a:lvl1pPr lvl="0" rtl="0" algn="ctr">
              <a:lnSpc>
                <a:spcPct val="100000"/>
              </a:lnSpc>
              <a:spcBef>
                <a:spcPts val="0"/>
              </a:spcBef>
              <a:spcAft>
                <a:spcPts val="0"/>
              </a:spcAft>
              <a:buSzPts val="4000"/>
              <a:buFont typeface="Open Sans"/>
              <a:buNone/>
              <a:defRPr sz="4000"/>
            </a:lvl1pPr>
            <a:lvl2pPr lvl="1" rtl="0" algn="l">
              <a:lnSpc>
                <a:spcPct val="100000"/>
              </a:lnSpc>
              <a:spcBef>
                <a:spcPts val="0"/>
              </a:spcBef>
              <a:spcAft>
                <a:spcPts val="0"/>
              </a:spcAft>
              <a:buSzPts val="4000"/>
              <a:buNone/>
              <a:defRPr sz="4000"/>
            </a:lvl2pPr>
            <a:lvl3pPr lvl="2" rtl="0" algn="l">
              <a:lnSpc>
                <a:spcPct val="100000"/>
              </a:lnSpc>
              <a:spcBef>
                <a:spcPts val="0"/>
              </a:spcBef>
              <a:spcAft>
                <a:spcPts val="0"/>
              </a:spcAft>
              <a:buSzPts val="4000"/>
              <a:buNone/>
              <a:defRPr sz="4000"/>
            </a:lvl3pPr>
            <a:lvl4pPr lvl="3" rtl="0" algn="l">
              <a:lnSpc>
                <a:spcPct val="100000"/>
              </a:lnSpc>
              <a:spcBef>
                <a:spcPts val="0"/>
              </a:spcBef>
              <a:spcAft>
                <a:spcPts val="0"/>
              </a:spcAft>
              <a:buSzPts val="4000"/>
              <a:buNone/>
              <a:defRPr sz="4000"/>
            </a:lvl4pPr>
            <a:lvl5pPr lvl="4" rtl="0" algn="l">
              <a:lnSpc>
                <a:spcPct val="100000"/>
              </a:lnSpc>
              <a:spcBef>
                <a:spcPts val="0"/>
              </a:spcBef>
              <a:spcAft>
                <a:spcPts val="0"/>
              </a:spcAft>
              <a:buSzPts val="4000"/>
              <a:buNone/>
              <a:defRPr sz="4000"/>
            </a:lvl5pPr>
            <a:lvl6pPr lvl="5" rtl="0" algn="l">
              <a:lnSpc>
                <a:spcPct val="100000"/>
              </a:lnSpc>
              <a:spcBef>
                <a:spcPts val="0"/>
              </a:spcBef>
              <a:spcAft>
                <a:spcPts val="0"/>
              </a:spcAft>
              <a:buSzPts val="4000"/>
              <a:buNone/>
              <a:defRPr sz="4000"/>
            </a:lvl6pPr>
            <a:lvl7pPr lvl="6" rtl="0" algn="l">
              <a:lnSpc>
                <a:spcPct val="100000"/>
              </a:lnSpc>
              <a:spcBef>
                <a:spcPts val="0"/>
              </a:spcBef>
              <a:spcAft>
                <a:spcPts val="0"/>
              </a:spcAft>
              <a:buSzPts val="4000"/>
              <a:buNone/>
              <a:defRPr sz="4000"/>
            </a:lvl7pPr>
            <a:lvl8pPr lvl="7" rtl="0" algn="l">
              <a:lnSpc>
                <a:spcPct val="100000"/>
              </a:lnSpc>
              <a:spcBef>
                <a:spcPts val="0"/>
              </a:spcBef>
              <a:spcAft>
                <a:spcPts val="0"/>
              </a:spcAft>
              <a:buSzPts val="4000"/>
              <a:buNone/>
              <a:defRPr sz="4000"/>
            </a:lvl8pPr>
            <a:lvl9pPr lvl="8" rtl="0" algn="l">
              <a:lnSpc>
                <a:spcPct val="100000"/>
              </a:lnSpc>
              <a:spcBef>
                <a:spcPts val="0"/>
              </a:spcBef>
              <a:spcAft>
                <a:spcPts val="0"/>
              </a:spcAft>
              <a:buSzPts val="4000"/>
              <a:buNone/>
              <a:defRPr sz="4000"/>
            </a:lvl9pPr>
          </a:lstStyle>
          <a:p/>
        </p:txBody>
      </p:sp>
      <p:sp>
        <p:nvSpPr>
          <p:cNvPr id="191" name="Google Shape;191;p35"/>
          <p:cNvSpPr txBox="1"/>
          <p:nvPr>
            <p:ph idx="1" type="subTitle"/>
          </p:nvPr>
        </p:nvSpPr>
        <p:spPr>
          <a:xfrm>
            <a:off x="640200" y="2213350"/>
            <a:ext cx="7863600" cy="587100"/>
          </a:xfrm>
          <a:prstGeom prst="rect">
            <a:avLst/>
          </a:prstGeom>
          <a:noFill/>
          <a:ln>
            <a:noFill/>
          </a:ln>
        </p:spPr>
        <p:txBody>
          <a:bodyPr anchorCtr="0" anchor="t" bIns="0" lIns="0" spcFirstLastPara="1" rIns="0" wrap="square" tIns="0">
            <a:noAutofit/>
          </a:bodyPr>
          <a:lstStyle>
            <a:lvl1pPr lvl="0" rtl="0" algn="ctr">
              <a:lnSpc>
                <a:spcPct val="130000"/>
              </a:lnSpc>
              <a:spcBef>
                <a:spcPts val="0"/>
              </a:spcBef>
              <a:spcAft>
                <a:spcPts val="0"/>
              </a:spcAft>
              <a:buSzPts val="1800"/>
              <a:buNone/>
              <a:defRPr sz="1800"/>
            </a:lvl1pPr>
            <a:lvl2pPr lvl="1" rtl="0" algn="ctr">
              <a:lnSpc>
                <a:spcPct val="90000"/>
              </a:lnSpc>
              <a:spcBef>
                <a:spcPts val="400"/>
              </a:spcBef>
              <a:spcAft>
                <a:spcPts val="0"/>
              </a:spcAft>
              <a:buClr>
                <a:schemeClr val="dk1"/>
              </a:buClr>
              <a:buSzPts val="1500"/>
              <a:buNone/>
              <a:defRPr sz="1500"/>
            </a:lvl2pPr>
            <a:lvl3pPr lvl="2" rtl="0" algn="ctr">
              <a:lnSpc>
                <a:spcPct val="90000"/>
              </a:lnSpc>
              <a:spcBef>
                <a:spcPts val="400"/>
              </a:spcBef>
              <a:spcAft>
                <a:spcPts val="0"/>
              </a:spcAft>
              <a:buClr>
                <a:schemeClr val="dk1"/>
              </a:buClr>
              <a:buSzPts val="1400"/>
              <a:buNone/>
              <a:defRPr sz="1400"/>
            </a:lvl3pPr>
            <a:lvl4pPr lvl="3" rtl="0" algn="ctr">
              <a:lnSpc>
                <a:spcPct val="90000"/>
              </a:lnSpc>
              <a:spcBef>
                <a:spcPts val="400"/>
              </a:spcBef>
              <a:spcAft>
                <a:spcPts val="0"/>
              </a:spcAft>
              <a:buClr>
                <a:schemeClr val="dk1"/>
              </a:buClr>
              <a:buSzPts val="1200"/>
              <a:buNone/>
              <a:defRPr sz="1200"/>
            </a:lvl4pPr>
            <a:lvl5pPr lvl="4" rtl="0" algn="ctr">
              <a:lnSpc>
                <a:spcPct val="90000"/>
              </a:lnSpc>
              <a:spcBef>
                <a:spcPts val="400"/>
              </a:spcBef>
              <a:spcAft>
                <a:spcPts val="0"/>
              </a:spcAft>
              <a:buClr>
                <a:schemeClr val="dk1"/>
              </a:buClr>
              <a:buSzPts val="12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pic>
        <p:nvPicPr>
          <p:cNvPr id="192" name="Google Shape;192;p35"/>
          <p:cNvPicPr preferRelativeResize="0"/>
          <p:nvPr/>
        </p:nvPicPr>
        <p:blipFill rotWithShape="1">
          <a:blip r:embed="rId3">
            <a:alphaModFix/>
          </a:blip>
          <a:srcRect b="0" l="0" r="0" t="0"/>
          <a:stretch/>
        </p:blipFill>
        <p:spPr>
          <a:xfrm>
            <a:off x="3831212" y="411473"/>
            <a:ext cx="1481576" cy="218275"/>
          </a:xfrm>
          <a:prstGeom prst="rect">
            <a:avLst/>
          </a:prstGeom>
          <a:noFill/>
          <a:ln>
            <a:noFill/>
          </a:ln>
        </p:spPr>
      </p:pic>
    </p:spTree>
  </p:cSld>
  <p:clrMapOvr>
    <a:masterClrMapping/>
  </p:clrMapOvr>
  <p:extLst>
    <p:ext uri="{DCECCB84-F9BA-43D5-87BE-67443E8EF086}">
      <p15:sldGuideLst>
        <p15:guide id="1" orient="horz" pos="1620">
          <p15:clr>
            <a:srgbClr val="FA7B17"/>
          </p15:clr>
        </p15:guide>
      </p15:sldGuideLst>
    </p:ext>
  </p:extLst>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with photo 2">
  <p:cSld name="CUSTOM_10_1">
    <p:spTree>
      <p:nvGrpSpPr>
        <p:cNvPr id="193" name="Shape 193"/>
        <p:cNvGrpSpPr/>
        <p:nvPr/>
      </p:nvGrpSpPr>
      <p:grpSpPr>
        <a:xfrm>
          <a:off x="0" y="0"/>
          <a:ext cx="0" cy="0"/>
          <a:chOff x="0" y="0"/>
          <a:chExt cx="0" cy="0"/>
        </a:xfrm>
      </p:grpSpPr>
      <p:pic>
        <p:nvPicPr>
          <p:cNvPr id="194" name="Google Shape;194;p36"/>
          <p:cNvPicPr preferRelativeResize="0"/>
          <p:nvPr/>
        </p:nvPicPr>
        <p:blipFill rotWithShape="1">
          <a:blip r:embed="rId2">
            <a:alphaModFix/>
          </a:blip>
          <a:srcRect b="42132" l="0" r="0" t="22106"/>
          <a:stretch/>
        </p:blipFill>
        <p:spPr>
          <a:xfrm>
            <a:off x="0" y="2964375"/>
            <a:ext cx="9144000" cy="2179124"/>
          </a:xfrm>
          <a:prstGeom prst="rect">
            <a:avLst/>
          </a:prstGeom>
          <a:noFill/>
          <a:ln>
            <a:noFill/>
          </a:ln>
        </p:spPr>
      </p:pic>
      <p:sp>
        <p:nvSpPr>
          <p:cNvPr id="195" name="Google Shape;195;p36"/>
          <p:cNvSpPr txBox="1"/>
          <p:nvPr>
            <p:ph type="ctrTitle"/>
          </p:nvPr>
        </p:nvSpPr>
        <p:spPr>
          <a:xfrm>
            <a:off x="640200" y="945000"/>
            <a:ext cx="7863600" cy="1158900"/>
          </a:xfrm>
          <a:prstGeom prst="rect">
            <a:avLst/>
          </a:prstGeom>
          <a:noFill/>
          <a:ln>
            <a:noFill/>
          </a:ln>
        </p:spPr>
        <p:txBody>
          <a:bodyPr anchorCtr="0" anchor="b" bIns="0" lIns="0" spcFirstLastPara="1" rIns="0" wrap="square" tIns="0">
            <a:noAutofit/>
          </a:bodyPr>
          <a:lstStyle>
            <a:lvl1pPr lvl="0" rtl="0" algn="ctr">
              <a:lnSpc>
                <a:spcPct val="100000"/>
              </a:lnSpc>
              <a:spcBef>
                <a:spcPts val="0"/>
              </a:spcBef>
              <a:spcAft>
                <a:spcPts val="0"/>
              </a:spcAft>
              <a:buSzPts val="4000"/>
              <a:buFont typeface="Open Sans"/>
              <a:buNone/>
              <a:defRPr sz="4000"/>
            </a:lvl1pPr>
            <a:lvl2pPr lvl="1" rtl="0" algn="l">
              <a:lnSpc>
                <a:spcPct val="100000"/>
              </a:lnSpc>
              <a:spcBef>
                <a:spcPts val="0"/>
              </a:spcBef>
              <a:spcAft>
                <a:spcPts val="0"/>
              </a:spcAft>
              <a:buSzPts val="4000"/>
              <a:buNone/>
              <a:defRPr sz="4000"/>
            </a:lvl2pPr>
            <a:lvl3pPr lvl="2" rtl="0" algn="l">
              <a:lnSpc>
                <a:spcPct val="100000"/>
              </a:lnSpc>
              <a:spcBef>
                <a:spcPts val="0"/>
              </a:spcBef>
              <a:spcAft>
                <a:spcPts val="0"/>
              </a:spcAft>
              <a:buSzPts val="4000"/>
              <a:buNone/>
              <a:defRPr sz="4000"/>
            </a:lvl3pPr>
            <a:lvl4pPr lvl="3" rtl="0" algn="l">
              <a:lnSpc>
                <a:spcPct val="100000"/>
              </a:lnSpc>
              <a:spcBef>
                <a:spcPts val="0"/>
              </a:spcBef>
              <a:spcAft>
                <a:spcPts val="0"/>
              </a:spcAft>
              <a:buSzPts val="4000"/>
              <a:buNone/>
              <a:defRPr sz="4000"/>
            </a:lvl4pPr>
            <a:lvl5pPr lvl="4" rtl="0" algn="l">
              <a:lnSpc>
                <a:spcPct val="100000"/>
              </a:lnSpc>
              <a:spcBef>
                <a:spcPts val="0"/>
              </a:spcBef>
              <a:spcAft>
                <a:spcPts val="0"/>
              </a:spcAft>
              <a:buSzPts val="4000"/>
              <a:buNone/>
              <a:defRPr sz="4000"/>
            </a:lvl5pPr>
            <a:lvl6pPr lvl="5" rtl="0" algn="l">
              <a:lnSpc>
                <a:spcPct val="100000"/>
              </a:lnSpc>
              <a:spcBef>
                <a:spcPts val="0"/>
              </a:spcBef>
              <a:spcAft>
                <a:spcPts val="0"/>
              </a:spcAft>
              <a:buSzPts val="4000"/>
              <a:buNone/>
              <a:defRPr sz="4000"/>
            </a:lvl6pPr>
            <a:lvl7pPr lvl="6" rtl="0" algn="l">
              <a:lnSpc>
                <a:spcPct val="100000"/>
              </a:lnSpc>
              <a:spcBef>
                <a:spcPts val="0"/>
              </a:spcBef>
              <a:spcAft>
                <a:spcPts val="0"/>
              </a:spcAft>
              <a:buSzPts val="4000"/>
              <a:buNone/>
              <a:defRPr sz="4000"/>
            </a:lvl7pPr>
            <a:lvl8pPr lvl="7" rtl="0" algn="l">
              <a:lnSpc>
                <a:spcPct val="100000"/>
              </a:lnSpc>
              <a:spcBef>
                <a:spcPts val="0"/>
              </a:spcBef>
              <a:spcAft>
                <a:spcPts val="0"/>
              </a:spcAft>
              <a:buSzPts val="4000"/>
              <a:buNone/>
              <a:defRPr sz="4000"/>
            </a:lvl8pPr>
            <a:lvl9pPr lvl="8" rtl="0" algn="l">
              <a:lnSpc>
                <a:spcPct val="100000"/>
              </a:lnSpc>
              <a:spcBef>
                <a:spcPts val="0"/>
              </a:spcBef>
              <a:spcAft>
                <a:spcPts val="0"/>
              </a:spcAft>
              <a:buSzPts val="4000"/>
              <a:buNone/>
              <a:defRPr sz="4000"/>
            </a:lvl9pPr>
          </a:lstStyle>
          <a:p/>
        </p:txBody>
      </p:sp>
      <p:sp>
        <p:nvSpPr>
          <p:cNvPr id="196" name="Google Shape;196;p36"/>
          <p:cNvSpPr txBox="1"/>
          <p:nvPr>
            <p:ph idx="1" type="subTitle"/>
          </p:nvPr>
        </p:nvSpPr>
        <p:spPr>
          <a:xfrm>
            <a:off x="640200" y="2213350"/>
            <a:ext cx="7863600" cy="587100"/>
          </a:xfrm>
          <a:prstGeom prst="rect">
            <a:avLst/>
          </a:prstGeom>
          <a:noFill/>
          <a:ln>
            <a:noFill/>
          </a:ln>
        </p:spPr>
        <p:txBody>
          <a:bodyPr anchorCtr="0" anchor="t" bIns="0" lIns="0" spcFirstLastPara="1" rIns="0" wrap="square" tIns="0">
            <a:noAutofit/>
          </a:bodyPr>
          <a:lstStyle>
            <a:lvl1pPr lvl="0" rtl="0" algn="ctr">
              <a:lnSpc>
                <a:spcPct val="130000"/>
              </a:lnSpc>
              <a:spcBef>
                <a:spcPts val="0"/>
              </a:spcBef>
              <a:spcAft>
                <a:spcPts val="0"/>
              </a:spcAft>
              <a:buSzPts val="1800"/>
              <a:buNone/>
              <a:defRPr sz="1800"/>
            </a:lvl1pPr>
            <a:lvl2pPr lvl="1" rtl="0" algn="ctr">
              <a:lnSpc>
                <a:spcPct val="90000"/>
              </a:lnSpc>
              <a:spcBef>
                <a:spcPts val="400"/>
              </a:spcBef>
              <a:spcAft>
                <a:spcPts val="0"/>
              </a:spcAft>
              <a:buClr>
                <a:schemeClr val="dk1"/>
              </a:buClr>
              <a:buSzPts val="1500"/>
              <a:buNone/>
              <a:defRPr sz="1500"/>
            </a:lvl2pPr>
            <a:lvl3pPr lvl="2" rtl="0" algn="ctr">
              <a:lnSpc>
                <a:spcPct val="90000"/>
              </a:lnSpc>
              <a:spcBef>
                <a:spcPts val="400"/>
              </a:spcBef>
              <a:spcAft>
                <a:spcPts val="0"/>
              </a:spcAft>
              <a:buClr>
                <a:schemeClr val="dk1"/>
              </a:buClr>
              <a:buSzPts val="1400"/>
              <a:buNone/>
              <a:defRPr sz="1400"/>
            </a:lvl3pPr>
            <a:lvl4pPr lvl="3" rtl="0" algn="ctr">
              <a:lnSpc>
                <a:spcPct val="90000"/>
              </a:lnSpc>
              <a:spcBef>
                <a:spcPts val="400"/>
              </a:spcBef>
              <a:spcAft>
                <a:spcPts val="0"/>
              </a:spcAft>
              <a:buClr>
                <a:schemeClr val="dk1"/>
              </a:buClr>
              <a:buSzPts val="1200"/>
              <a:buNone/>
              <a:defRPr sz="1200"/>
            </a:lvl4pPr>
            <a:lvl5pPr lvl="4" rtl="0" algn="ctr">
              <a:lnSpc>
                <a:spcPct val="90000"/>
              </a:lnSpc>
              <a:spcBef>
                <a:spcPts val="400"/>
              </a:spcBef>
              <a:spcAft>
                <a:spcPts val="0"/>
              </a:spcAft>
              <a:buClr>
                <a:schemeClr val="dk1"/>
              </a:buClr>
              <a:buSzPts val="12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pic>
        <p:nvPicPr>
          <p:cNvPr id="197" name="Google Shape;197;p36"/>
          <p:cNvPicPr preferRelativeResize="0"/>
          <p:nvPr/>
        </p:nvPicPr>
        <p:blipFill rotWithShape="1">
          <a:blip r:embed="rId3">
            <a:alphaModFix/>
          </a:blip>
          <a:srcRect b="0" l="0" r="0" t="0"/>
          <a:stretch/>
        </p:blipFill>
        <p:spPr>
          <a:xfrm>
            <a:off x="3831212" y="411473"/>
            <a:ext cx="1481576" cy="218275"/>
          </a:xfrm>
          <a:prstGeom prst="rect">
            <a:avLst/>
          </a:prstGeom>
          <a:noFill/>
          <a:ln>
            <a:noFill/>
          </a:ln>
        </p:spPr>
      </p:pic>
    </p:spTree>
  </p:cSld>
  <p:clrMapOvr>
    <a:masterClrMapping/>
  </p:clrMapOvr>
  <p:extLst>
    <p:ext uri="{DCECCB84-F9BA-43D5-87BE-67443E8EF086}">
      <p15:sldGuideLst>
        <p15:guide id="1" orient="horz" pos="1620">
          <p15:clr>
            <a:srgbClr val="FA7B17"/>
          </p15:clr>
        </p15:guide>
      </p15:sldGuideLst>
    </p:ext>
  </p:extLst>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slide">
  <p:cSld name="CUSTOM_2">
    <p:bg>
      <p:bgPr>
        <a:blipFill>
          <a:blip r:embed="rId2">
            <a:alphaModFix/>
          </a:blip>
          <a:stretch>
            <a:fillRect/>
          </a:stretch>
        </a:blipFill>
      </p:bgPr>
    </p:bg>
    <p:spTree>
      <p:nvGrpSpPr>
        <p:cNvPr id="198" name="Shape 198"/>
        <p:cNvGrpSpPr/>
        <p:nvPr/>
      </p:nvGrpSpPr>
      <p:grpSpPr>
        <a:xfrm>
          <a:off x="0" y="0"/>
          <a:ext cx="0" cy="0"/>
          <a:chOff x="0" y="0"/>
          <a:chExt cx="0" cy="0"/>
        </a:xfrm>
      </p:grpSpPr>
      <p:sp>
        <p:nvSpPr>
          <p:cNvPr id="199" name="Google Shape;199;p37"/>
          <p:cNvSpPr txBox="1"/>
          <p:nvPr>
            <p:ph type="title"/>
          </p:nvPr>
        </p:nvSpPr>
        <p:spPr>
          <a:xfrm>
            <a:off x="640200" y="1208275"/>
            <a:ext cx="4965900" cy="2262900"/>
          </a:xfrm>
          <a:prstGeom prst="rect">
            <a:avLst/>
          </a:prstGeom>
          <a:noFill/>
          <a:ln>
            <a:noFill/>
          </a:ln>
        </p:spPr>
        <p:txBody>
          <a:bodyPr anchorCtr="0" anchor="b" bIns="0" lIns="0" spcFirstLastPara="1" rIns="0" wrap="square" tIns="0">
            <a:noAutofit/>
          </a:bodyPr>
          <a:lstStyle>
            <a:lvl1pPr lvl="0" rtl="0" algn="l">
              <a:lnSpc>
                <a:spcPct val="100000"/>
              </a:lnSpc>
              <a:spcBef>
                <a:spcPts val="0"/>
              </a:spcBef>
              <a:spcAft>
                <a:spcPts val="0"/>
              </a:spcAft>
              <a:buSzPts val="3000"/>
              <a:buNone/>
              <a:defRPr sz="3500">
                <a:solidFill>
                  <a:schemeClr val="lt1"/>
                </a:solidFill>
              </a:defRPr>
            </a:lvl1pPr>
            <a:lvl2pPr lvl="1" rtl="0" algn="l">
              <a:lnSpc>
                <a:spcPct val="100000"/>
              </a:lnSpc>
              <a:spcBef>
                <a:spcPts val="0"/>
              </a:spcBef>
              <a:spcAft>
                <a:spcPts val="0"/>
              </a:spcAft>
              <a:buSzPts val="1100"/>
              <a:buNone/>
              <a:defRPr sz="3500"/>
            </a:lvl2pPr>
            <a:lvl3pPr lvl="2" rtl="0" algn="l">
              <a:lnSpc>
                <a:spcPct val="100000"/>
              </a:lnSpc>
              <a:spcBef>
                <a:spcPts val="0"/>
              </a:spcBef>
              <a:spcAft>
                <a:spcPts val="0"/>
              </a:spcAft>
              <a:buSzPts val="1100"/>
              <a:buNone/>
              <a:defRPr sz="3500"/>
            </a:lvl3pPr>
            <a:lvl4pPr lvl="3" rtl="0" algn="l">
              <a:lnSpc>
                <a:spcPct val="100000"/>
              </a:lnSpc>
              <a:spcBef>
                <a:spcPts val="0"/>
              </a:spcBef>
              <a:spcAft>
                <a:spcPts val="0"/>
              </a:spcAft>
              <a:buSzPts val="1100"/>
              <a:buNone/>
              <a:defRPr sz="3500"/>
            </a:lvl4pPr>
            <a:lvl5pPr lvl="4" rtl="0" algn="l">
              <a:lnSpc>
                <a:spcPct val="100000"/>
              </a:lnSpc>
              <a:spcBef>
                <a:spcPts val="0"/>
              </a:spcBef>
              <a:spcAft>
                <a:spcPts val="0"/>
              </a:spcAft>
              <a:buSzPts val="1100"/>
              <a:buNone/>
              <a:defRPr sz="3500"/>
            </a:lvl5pPr>
            <a:lvl6pPr lvl="5" rtl="0" algn="l">
              <a:lnSpc>
                <a:spcPct val="100000"/>
              </a:lnSpc>
              <a:spcBef>
                <a:spcPts val="0"/>
              </a:spcBef>
              <a:spcAft>
                <a:spcPts val="0"/>
              </a:spcAft>
              <a:buSzPts val="1100"/>
              <a:buNone/>
              <a:defRPr sz="3500"/>
            </a:lvl6pPr>
            <a:lvl7pPr lvl="6" rtl="0" algn="l">
              <a:lnSpc>
                <a:spcPct val="100000"/>
              </a:lnSpc>
              <a:spcBef>
                <a:spcPts val="0"/>
              </a:spcBef>
              <a:spcAft>
                <a:spcPts val="0"/>
              </a:spcAft>
              <a:buSzPts val="1100"/>
              <a:buNone/>
              <a:defRPr sz="3500"/>
            </a:lvl7pPr>
            <a:lvl8pPr lvl="7" rtl="0" algn="l">
              <a:lnSpc>
                <a:spcPct val="100000"/>
              </a:lnSpc>
              <a:spcBef>
                <a:spcPts val="0"/>
              </a:spcBef>
              <a:spcAft>
                <a:spcPts val="0"/>
              </a:spcAft>
              <a:buSzPts val="1100"/>
              <a:buNone/>
              <a:defRPr sz="3500"/>
            </a:lvl8pPr>
            <a:lvl9pPr lvl="8" rtl="0" algn="l">
              <a:lnSpc>
                <a:spcPct val="100000"/>
              </a:lnSpc>
              <a:spcBef>
                <a:spcPts val="0"/>
              </a:spcBef>
              <a:spcAft>
                <a:spcPts val="0"/>
              </a:spcAft>
              <a:buSzPts val="1100"/>
              <a:buNone/>
              <a:defRPr sz="3500"/>
            </a:lvl9pPr>
          </a:lstStyle>
          <a:p/>
        </p:txBody>
      </p:sp>
      <p:sp>
        <p:nvSpPr>
          <p:cNvPr id="200" name="Google Shape;200;p37"/>
          <p:cNvSpPr txBox="1"/>
          <p:nvPr>
            <p:ph idx="12" type="sldNum"/>
          </p:nvPr>
        </p:nvSpPr>
        <p:spPr>
          <a:xfrm>
            <a:off x="7909490" y="4700016"/>
            <a:ext cx="594300" cy="183000"/>
          </a:xfrm>
          <a:prstGeom prst="rect">
            <a:avLst/>
          </a:prstGeom>
          <a:noFill/>
          <a:ln>
            <a:noFill/>
          </a:ln>
        </p:spPr>
        <p:txBody>
          <a:bodyPr anchorCtr="0" anchor="b" bIns="0" lIns="0" spcFirstLastPara="1" rIns="0" wrap="square" tIns="0">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Open Sans"/>
                <a:ea typeface="Open Sans"/>
                <a:cs typeface="Open Sans"/>
                <a:sym typeface="Open Sans"/>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Open Sans"/>
                <a:ea typeface="Open Sans"/>
                <a:cs typeface="Open Sans"/>
                <a:sym typeface="Open Sans"/>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Open Sans"/>
                <a:ea typeface="Open Sans"/>
                <a:cs typeface="Open Sans"/>
                <a:sym typeface="Open Sans"/>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Open Sans"/>
                <a:ea typeface="Open Sans"/>
                <a:cs typeface="Open Sans"/>
                <a:sym typeface="Open Sans"/>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Open Sans"/>
                <a:ea typeface="Open Sans"/>
                <a:cs typeface="Open Sans"/>
                <a:sym typeface="Open Sans"/>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Open Sans"/>
                <a:ea typeface="Open Sans"/>
                <a:cs typeface="Open Sans"/>
                <a:sym typeface="Open Sans"/>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Open Sans"/>
                <a:ea typeface="Open Sans"/>
                <a:cs typeface="Open Sans"/>
                <a:sym typeface="Open Sans"/>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Open Sans"/>
                <a:ea typeface="Open Sans"/>
                <a:cs typeface="Open Sans"/>
                <a:sym typeface="Open Sans"/>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
              <a:t>‹#›</a:t>
            </a:fld>
            <a:endParaRPr/>
          </a:p>
        </p:txBody>
      </p:sp>
      <p:pic>
        <p:nvPicPr>
          <p:cNvPr id="201" name="Google Shape;201;p37"/>
          <p:cNvPicPr preferRelativeResize="0"/>
          <p:nvPr/>
        </p:nvPicPr>
        <p:blipFill rotWithShape="1">
          <a:blip r:embed="rId3">
            <a:alphaModFix/>
          </a:blip>
          <a:srcRect b="119" l="0" r="0" t="119"/>
          <a:stretch/>
        </p:blipFill>
        <p:spPr>
          <a:xfrm>
            <a:off x="640080" y="4672584"/>
            <a:ext cx="1241367" cy="182880"/>
          </a:xfrm>
          <a:prstGeom prst="rect">
            <a:avLst/>
          </a:prstGeom>
          <a:noFill/>
          <a:ln>
            <a:noFill/>
          </a:ln>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CUSTOM_4">
    <p:spTree>
      <p:nvGrpSpPr>
        <p:cNvPr id="202" name="Shape 202"/>
        <p:cNvGrpSpPr/>
        <p:nvPr/>
      </p:nvGrpSpPr>
      <p:grpSpPr>
        <a:xfrm>
          <a:off x="0" y="0"/>
          <a:ext cx="0" cy="0"/>
          <a:chOff x="0" y="0"/>
          <a:chExt cx="0" cy="0"/>
        </a:xfrm>
      </p:grpSpPr>
      <p:sp>
        <p:nvSpPr>
          <p:cNvPr id="203" name="Google Shape;203;p38"/>
          <p:cNvSpPr txBox="1"/>
          <p:nvPr>
            <p:ph type="title"/>
          </p:nvPr>
        </p:nvSpPr>
        <p:spPr>
          <a:xfrm>
            <a:off x="640080" y="411480"/>
            <a:ext cx="7868100" cy="749700"/>
          </a:xfrm>
          <a:prstGeom prst="rect">
            <a:avLst/>
          </a:prstGeom>
          <a:noFill/>
          <a:ln>
            <a:noFill/>
          </a:ln>
        </p:spPr>
        <p:txBody>
          <a:bodyPr anchorCtr="0" anchor="ctr" bIns="0" lIns="0" spcFirstLastPara="1" rIns="0" wrap="square" tIns="0">
            <a:noAutofit/>
          </a:bodyPr>
          <a:lstStyle>
            <a:lvl1pPr lvl="0" rtl="0" algn="l">
              <a:lnSpc>
                <a:spcPct val="100000"/>
              </a:lnSpc>
              <a:spcBef>
                <a:spcPts val="0"/>
              </a:spcBef>
              <a:spcAft>
                <a:spcPts val="0"/>
              </a:spcAft>
              <a:buSzPts val="30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04" name="Google Shape;204;p38"/>
          <p:cNvSpPr txBox="1"/>
          <p:nvPr>
            <p:ph idx="12" type="sldNum"/>
          </p:nvPr>
        </p:nvSpPr>
        <p:spPr>
          <a:xfrm>
            <a:off x="7909490" y="4700016"/>
            <a:ext cx="594300" cy="183000"/>
          </a:xfrm>
          <a:prstGeom prst="rect">
            <a:avLst/>
          </a:prstGeom>
          <a:noFill/>
          <a:ln>
            <a:noFill/>
          </a:ln>
        </p:spPr>
        <p:txBody>
          <a:bodyPr anchorCtr="0" anchor="b" bIns="0" lIns="0" spcFirstLastPara="1" rIns="0" wrap="square" tIns="0">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Open Sans"/>
                <a:ea typeface="Open Sans"/>
                <a:cs typeface="Open Sans"/>
                <a:sym typeface="Open Sans"/>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Open Sans"/>
                <a:ea typeface="Open Sans"/>
                <a:cs typeface="Open Sans"/>
                <a:sym typeface="Open Sans"/>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Open Sans"/>
                <a:ea typeface="Open Sans"/>
                <a:cs typeface="Open Sans"/>
                <a:sym typeface="Open Sans"/>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Open Sans"/>
                <a:ea typeface="Open Sans"/>
                <a:cs typeface="Open Sans"/>
                <a:sym typeface="Open Sans"/>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Open Sans"/>
                <a:ea typeface="Open Sans"/>
                <a:cs typeface="Open Sans"/>
                <a:sym typeface="Open Sans"/>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Open Sans"/>
                <a:ea typeface="Open Sans"/>
                <a:cs typeface="Open Sans"/>
                <a:sym typeface="Open Sans"/>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Open Sans"/>
                <a:ea typeface="Open Sans"/>
                <a:cs typeface="Open Sans"/>
                <a:sym typeface="Open Sans"/>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Open Sans"/>
                <a:ea typeface="Open Sans"/>
                <a:cs typeface="Open Sans"/>
                <a:sym typeface="Open Sans"/>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
              <a:t>‹#›</a:t>
            </a:fld>
            <a:endParaRPr/>
          </a:p>
        </p:txBody>
      </p:sp>
      <p:sp>
        <p:nvSpPr>
          <p:cNvPr id="205" name="Google Shape;205;p38"/>
          <p:cNvSpPr txBox="1"/>
          <p:nvPr>
            <p:ph idx="1" type="body"/>
          </p:nvPr>
        </p:nvSpPr>
        <p:spPr>
          <a:xfrm>
            <a:off x="640078" y="1207000"/>
            <a:ext cx="3874800" cy="3263400"/>
          </a:xfrm>
          <a:prstGeom prst="rect">
            <a:avLst/>
          </a:prstGeom>
          <a:noFill/>
          <a:ln>
            <a:noFill/>
          </a:ln>
        </p:spPr>
        <p:txBody>
          <a:bodyPr anchorCtr="0" anchor="t" bIns="0" lIns="0" spcFirstLastPara="1" rIns="0" wrap="square" tIns="0">
            <a:noAutofit/>
          </a:bodyPr>
          <a:lstStyle>
            <a:lvl1pPr indent="-361950" lvl="0" marL="457200" marR="0" rtl="0" algn="l">
              <a:lnSpc>
                <a:spcPct val="130000"/>
              </a:lnSpc>
              <a:spcBef>
                <a:spcPts val="400"/>
              </a:spcBef>
              <a:spcAft>
                <a:spcPts val="0"/>
              </a:spcAft>
              <a:buClr>
                <a:schemeClr val="dk1"/>
              </a:buClr>
              <a:buSzPts val="2100"/>
              <a:buFont typeface="Arial"/>
              <a:buChar char="•"/>
              <a:defRPr b="0" i="0" sz="2100" u="none" cap="none" strike="noStrike">
                <a:solidFill>
                  <a:schemeClr val="dk1"/>
                </a:solidFill>
                <a:latin typeface="Open Sans"/>
                <a:ea typeface="Open Sans"/>
                <a:cs typeface="Open Sans"/>
                <a:sym typeface="Open Sans"/>
              </a:defRPr>
            </a:lvl1pPr>
            <a:lvl2pPr indent="-342900" lvl="1" marL="914400" marR="0" rtl="0" algn="l">
              <a:lnSpc>
                <a:spcPct val="130000"/>
              </a:lnSpc>
              <a:spcBef>
                <a:spcPts val="4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2pPr>
            <a:lvl3pPr indent="-323850" lvl="2" marL="1371600" marR="0" rtl="0" algn="l">
              <a:lnSpc>
                <a:spcPct val="130000"/>
              </a:lnSpc>
              <a:spcBef>
                <a:spcPts val="4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3pPr>
            <a:lvl4pPr indent="-317500" lvl="3" marL="1828800" marR="0" rtl="0" algn="l">
              <a:lnSpc>
                <a:spcPct val="13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4pPr>
            <a:lvl5pPr indent="-317500" lvl="4" marL="2286000" marR="0" rtl="0" algn="l">
              <a:lnSpc>
                <a:spcPct val="13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5pPr>
            <a:lvl6pPr indent="-317500" lvl="5" marL="2743200" marR="0" rtl="0" algn="l">
              <a:lnSpc>
                <a:spcPct val="13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6pPr>
            <a:lvl7pPr indent="-317500" lvl="6" marL="3200400" marR="0" rtl="0" algn="l">
              <a:lnSpc>
                <a:spcPct val="13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7pPr>
            <a:lvl8pPr indent="-317500" lvl="7" marL="3657600" marR="0" rtl="0" algn="l">
              <a:lnSpc>
                <a:spcPct val="13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8pPr>
            <a:lvl9pPr indent="-317500" lvl="8" marL="4114800" marR="0" rtl="0" algn="l">
              <a:lnSpc>
                <a:spcPct val="13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9pPr>
          </a:lstStyle>
          <a:p/>
        </p:txBody>
      </p:sp>
      <p:sp>
        <p:nvSpPr>
          <p:cNvPr id="206" name="Google Shape;206;p38"/>
          <p:cNvSpPr txBox="1"/>
          <p:nvPr>
            <p:ph idx="2" type="body"/>
          </p:nvPr>
        </p:nvSpPr>
        <p:spPr>
          <a:xfrm>
            <a:off x="4629153" y="1207000"/>
            <a:ext cx="3874800" cy="3263400"/>
          </a:xfrm>
          <a:prstGeom prst="rect">
            <a:avLst/>
          </a:prstGeom>
          <a:noFill/>
          <a:ln>
            <a:noFill/>
          </a:ln>
        </p:spPr>
        <p:txBody>
          <a:bodyPr anchorCtr="0" anchor="t" bIns="0" lIns="0" spcFirstLastPara="1" rIns="0" wrap="square" tIns="0">
            <a:noAutofit/>
          </a:bodyPr>
          <a:lstStyle>
            <a:lvl1pPr indent="-361950" lvl="0" marL="457200" marR="0" rtl="0" algn="l">
              <a:lnSpc>
                <a:spcPct val="130000"/>
              </a:lnSpc>
              <a:spcBef>
                <a:spcPts val="400"/>
              </a:spcBef>
              <a:spcAft>
                <a:spcPts val="0"/>
              </a:spcAft>
              <a:buClr>
                <a:schemeClr val="dk1"/>
              </a:buClr>
              <a:buSzPts val="2100"/>
              <a:buFont typeface="Arial"/>
              <a:buChar char="•"/>
              <a:defRPr b="0" i="0" sz="2100" u="none" cap="none" strike="noStrike">
                <a:solidFill>
                  <a:schemeClr val="dk1"/>
                </a:solidFill>
                <a:latin typeface="Open Sans"/>
                <a:ea typeface="Open Sans"/>
                <a:cs typeface="Open Sans"/>
                <a:sym typeface="Open Sans"/>
              </a:defRPr>
            </a:lvl1pPr>
            <a:lvl2pPr indent="-342900" lvl="1" marL="914400" marR="0" rtl="0" algn="l">
              <a:lnSpc>
                <a:spcPct val="130000"/>
              </a:lnSpc>
              <a:spcBef>
                <a:spcPts val="4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2pPr>
            <a:lvl3pPr indent="-323850" lvl="2" marL="1371600" marR="0" rtl="0" algn="l">
              <a:lnSpc>
                <a:spcPct val="130000"/>
              </a:lnSpc>
              <a:spcBef>
                <a:spcPts val="4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3pPr>
            <a:lvl4pPr indent="-317500" lvl="3" marL="1828800" marR="0" rtl="0" algn="l">
              <a:lnSpc>
                <a:spcPct val="13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4pPr>
            <a:lvl5pPr indent="-317500" lvl="4" marL="2286000" marR="0" rtl="0" algn="l">
              <a:lnSpc>
                <a:spcPct val="13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5pPr>
            <a:lvl6pPr indent="-317500" lvl="5" marL="2743200" marR="0" rtl="0" algn="l">
              <a:lnSpc>
                <a:spcPct val="13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6pPr>
            <a:lvl7pPr indent="-317500" lvl="6" marL="3200400" marR="0" rtl="0" algn="l">
              <a:lnSpc>
                <a:spcPct val="13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7pPr>
            <a:lvl8pPr indent="-317500" lvl="7" marL="3657600" marR="0" rtl="0" algn="l">
              <a:lnSpc>
                <a:spcPct val="13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8pPr>
            <a:lvl9pPr indent="-317500" lvl="8" marL="4114800" marR="0" rtl="0" algn="l">
              <a:lnSpc>
                <a:spcPct val="13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9pPr>
          </a:lstStyle>
          <a:p/>
        </p:txBody>
      </p:sp>
      <p:sp>
        <p:nvSpPr>
          <p:cNvPr id="207" name="Google Shape;207;p38"/>
          <p:cNvSpPr txBox="1"/>
          <p:nvPr>
            <p:ph idx="10" type="dt"/>
          </p:nvPr>
        </p:nvSpPr>
        <p:spPr>
          <a:xfrm>
            <a:off x="2681700" y="4709160"/>
            <a:ext cx="4706100" cy="183000"/>
          </a:xfrm>
          <a:prstGeom prst="rect">
            <a:avLst/>
          </a:prstGeom>
          <a:noFill/>
          <a:ln>
            <a:noFill/>
          </a:ln>
        </p:spPr>
        <p:txBody>
          <a:bodyPr anchorCtr="0" anchor="b" bIns="0" lIns="0" spcFirstLastPara="1" rIns="0" wrap="square" tIns="0">
            <a:noAutofit/>
          </a:bodyPr>
          <a:lstStyle>
            <a:lvl1pPr lvl="0" marR="0" rtl="0" algn="l">
              <a:lnSpc>
                <a:spcPct val="100000"/>
              </a:lnSpc>
              <a:spcBef>
                <a:spcPts val="0"/>
              </a:spcBef>
              <a:spcAft>
                <a:spcPts val="0"/>
              </a:spcAft>
              <a:buClr>
                <a:schemeClr val="dk2"/>
              </a:buClr>
              <a:buSzPts val="1100"/>
              <a:buNone/>
              <a:defRPr b="0" i="0" sz="900" u="none" cap="none" strike="noStrike">
                <a:solidFill>
                  <a:schemeClr val="dk2"/>
                </a:solidFill>
                <a:latin typeface="Open Sans"/>
                <a:ea typeface="Open Sans"/>
                <a:cs typeface="Open Sans"/>
                <a:sym typeface="Open Sans"/>
              </a:defRPr>
            </a:lvl1pPr>
            <a:lvl2pPr lvl="1" marR="0" rtl="0" algn="l">
              <a:lnSpc>
                <a:spcPct val="100000"/>
              </a:lnSpc>
              <a:spcBef>
                <a:spcPts val="0"/>
              </a:spcBef>
              <a:spcAft>
                <a:spcPts val="0"/>
              </a:spcAft>
              <a:buSzPts val="1100"/>
              <a:buNone/>
              <a:defRPr b="0" i="0" sz="1400" u="none" cap="none" strike="noStrike">
                <a:solidFill>
                  <a:schemeClr val="dk1"/>
                </a:solidFill>
                <a:latin typeface="Open Sans"/>
                <a:ea typeface="Open Sans"/>
                <a:cs typeface="Open Sans"/>
                <a:sym typeface="Open Sans"/>
              </a:defRPr>
            </a:lvl2pPr>
            <a:lvl3pPr lvl="2" marR="0" rtl="0" algn="l">
              <a:lnSpc>
                <a:spcPct val="100000"/>
              </a:lnSpc>
              <a:spcBef>
                <a:spcPts val="0"/>
              </a:spcBef>
              <a:spcAft>
                <a:spcPts val="0"/>
              </a:spcAft>
              <a:buSzPts val="1100"/>
              <a:buNone/>
              <a:defRPr b="0" i="0" sz="1400" u="none" cap="none" strike="noStrike">
                <a:solidFill>
                  <a:schemeClr val="dk1"/>
                </a:solidFill>
                <a:latin typeface="Open Sans"/>
                <a:ea typeface="Open Sans"/>
                <a:cs typeface="Open Sans"/>
                <a:sym typeface="Open Sans"/>
              </a:defRPr>
            </a:lvl3pPr>
            <a:lvl4pPr lvl="3" marR="0" rtl="0" algn="l">
              <a:lnSpc>
                <a:spcPct val="100000"/>
              </a:lnSpc>
              <a:spcBef>
                <a:spcPts val="0"/>
              </a:spcBef>
              <a:spcAft>
                <a:spcPts val="0"/>
              </a:spcAft>
              <a:buSzPts val="1100"/>
              <a:buNone/>
              <a:defRPr b="0" i="0" sz="1400" u="none" cap="none" strike="noStrike">
                <a:solidFill>
                  <a:schemeClr val="dk1"/>
                </a:solidFill>
                <a:latin typeface="Open Sans"/>
                <a:ea typeface="Open Sans"/>
                <a:cs typeface="Open Sans"/>
                <a:sym typeface="Open Sans"/>
              </a:defRPr>
            </a:lvl4pPr>
            <a:lvl5pPr lvl="4" marR="0" rtl="0" algn="l">
              <a:lnSpc>
                <a:spcPct val="100000"/>
              </a:lnSpc>
              <a:spcBef>
                <a:spcPts val="0"/>
              </a:spcBef>
              <a:spcAft>
                <a:spcPts val="0"/>
              </a:spcAft>
              <a:buSzPts val="1100"/>
              <a:buNone/>
              <a:defRPr b="0" i="0" sz="1400" u="none" cap="none" strike="noStrike">
                <a:solidFill>
                  <a:schemeClr val="dk1"/>
                </a:solidFill>
                <a:latin typeface="Open Sans"/>
                <a:ea typeface="Open Sans"/>
                <a:cs typeface="Open Sans"/>
                <a:sym typeface="Open Sans"/>
              </a:defRPr>
            </a:lvl5pPr>
            <a:lvl6pPr lvl="5" marR="0" rtl="0" algn="l">
              <a:lnSpc>
                <a:spcPct val="100000"/>
              </a:lnSpc>
              <a:spcBef>
                <a:spcPts val="0"/>
              </a:spcBef>
              <a:spcAft>
                <a:spcPts val="0"/>
              </a:spcAft>
              <a:buSzPts val="1100"/>
              <a:buNone/>
              <a:defRPr b="0" i="0" sz="1400" u="none" cap="none" strike="noStrike">
                <a:solidFill>
                  <a:schemeClr val="dk1"/>
                </a:solidFill>
                <a:latin typeface="Open Sans"/>
                <a:ea typeface="Open Sans"/>
                <a:cs typeface="Open Sans"/>
                <a:sym typeface="Open Sans"/>
              </a:defRPr>
            </a:lvl6pPr>
            <a:lvl7pPr lvl="6" marR="0" rtl="0" algn="l">
              <a:lnSpc>
                <a:spcPct val="100000"/>
              </a:lnSpc>
              <a:spcBef>
                <a:spcPts val="0"/>
              </a:spcBef>
              <a:spcAft>
                <a:spcPts val="0"/>
              </a:spcAft>
              <a:buSzPts val="1100"/>
              <a:buNone/>
              <a:defRPr b="0" i="0" sz="1400" u="none" cap="none" strike="noStrike">
                <a:solidFill>
                  <a:schemeClr val="dk1"/>
                </a:solidFill>
                <a:latin typeface="Open Sans"/>
                <a:ea typeface="Open Sans"/>
                <a:cs typeface="Open Sans"/>
                <a:sym typeface="Open Sans"/>
              </a:defRPr>
            </a:lvl7pPr>
            <a:lvl8pPr lvl="7" marR="0" rtl="0" algn="l">
              <a:lnSpc>
                <a:spcPct val="100000"/>
              </a:lnSpc>
              <a:spcBef>
                <a:spcPts val="0"/>
              </a:spcBef>
              <a:spcAft>
                <a:spcPts val="0"/>
              </a:spcAft>
              <a:buSzPts val="1100"/>
              <a:buNone/>
              <a:defRPr b="0" i="0" sz="1400" u="none" cap="none" strike="noStrike">
                <a:solidFill>
                  <a:schemeClr val="dk1"/>
                </a:solidFill>
                <a:latin typeface="Open Sans"/>
                <a:ea typeface="Open Sans"/>
                <a:cs typeface="Open Sans"/>
                <a:sym typeface="Open Sans"/>
              </a:defRPr>
            </a:lvl8pPr>
            <a:lvl9pPr lvl="8" marR="0" rtl="0" algn="l">
              <a:lnSpc>
                <a:spcPct val="100000"/>
              </a:lnSpc>
              <a:spcBef>
                <a:spcPts val="0"/>
              </a:spcBef>
              <a:spcAft>
                <a:spcPts val="0"/>
              </a:spcAft>
              <a:buSzPts val="1100"/>
              <a:buNone/>
              <a:defRPr b="0" i="0" sz="1400" u="none" cap="none" strike="noStrike">
                <a:solidFill>
                  <a:schemeClr val="dk1"/>
                </a:solidFill>
                <a:latin typeface="Open Sans"/>
                <a:ea typeface="Open Sans"/>
                <a:cs typeface="Open Sans"/>
                <a:sym typeface="Open Sans"/>
              </a:defRPr>
            </a:lvl9pPr>
          </a:lstStyle>
          <a:p/>
        </p:txBody>
      </p:sp>
      <p:pic>
        <p:nvPicPr>
          <p:cNvPr id="208" name="Google Shape;208;p38"/>
          <p:cNvPicPr preferRelativeResize="0"/>
          <p:nvPr/>
        </p:nvPicPr>
        <p:blipFill rotWithShape="1">
          <a:blip r:embed="rId2">
            <a:alphaModFix/>
          </a:blip>
          <a:srcRect b="0" l="0" r="0" t="0"/>
          <a:stretch/>
        </p:blipFill>
        <p:spPr>
          <a:xfrm>
            <a:off x="640080" y="4672584"/>
            <a:ext cx="1241367" cy="182880"/>
          </a:xfrm>
          <a:prstGeom prst="rect">
            <a:avLst/>
          </a:prstGeom>
          <a:noFill/>
          <a:ln>
            <a:noFill/>
          </a:ln>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ubtitle and text_1">
  <p:cSld name="CUSTOM_8">
    <p:spTree>
      <p:nvGrpSpPr>
        <p:cNvPr id="209" name="Shape 209"/>
        <p:cNvGrpSpPr/>
        <p:nvPr/>
      </p:nvGrpSpPr>
      <p:grpSpPr>
        <a:xfrm>
          <a:off x="0" y="0"/>
          <a:ext cx="0" cy="0"/>
          <a:chOff x="0" y="0"/>
          <a:chExt cx="0" cy="0"/>
        </a:xfrm>
      </p:grpSpPr>
      <p:sp>
        <p:nvSpPr>
          <p:cNvPr id="210" name="Google Shape;210;p39"/>
          <p:cNvSpPr txBox="1"/>
          <p:nvPr>
            <p:ph type="title"/>
          </p:nvPr>
        </p:nvSpPr>
        <p:spPr>
          <a:xfrm>
            <a:off x="640200" y="182875"/>
            <a:ext cx="3931800" cy="1483200"/>
          </a:xfrm>
          <a:prstGeom prst="rect">
            <a:avLst/>
          </a:prstGeom>
          <a:noFill/>
          <a:ln>
            <a:noFill/>
          </a:ln>
        </p:spPr>
        <p:txBody>
          <a:bodyPr anchorCtr="0" anchor="b" bIns="0" lIns="0" spcFirstLastPara="1" rIns="0" wrap="square" tIns="0">
            <a:noAutofit/>
          </a:bodyPr>
          <a:lstStyle>
            <a:lvl1pPr lvl="0" rtl="0" algn="l">
              <a:lnSpc>
                <a:spcPct val="100000"/>
              </a:lnSpc>
              <a:spcBef>
                <a:spcPts val="0"/>
              </a:spcBef>
              <a:spcAft>
                <a:spcPts val="0"/>
              </a:spcAft>
              <a:buSzPts val="3000"/>
              <a:buNone/>
              <a:defRPr sz="3200"/>
            </a:lvl1pPr>
            <a:lvl2pPr lvl="1" rtl="0" algn="l">
              <a:lnSpc>
                <a:spcPct val="130000"/>
              </a:lnSpc>
              <a:spcBef>
                <a:spcPts val="0"/>
              </a:spcBef>
              <a:spcAft>
                <a:spcPts val="0"/>
              </a:spcAft>
              <a:buSzPts val="1100"/>
              <a:buNone/>
              <a:defRPr/>
            </a:lvl2pPr>
            <a:lvl3pPr lvl="2" rtl="0" algn="l">
              <a:lnSpc>
                <a:spcPct val="130000"/>
              </a:lnSpc>
              <a:spcBef>
                <a:spcPts val="0"/>
              </a:spcBef>
              <a:spcAft>
                <a:spcPts val="0"/>
              </a:spcAft>
              <a:buSzPts val="1100"/>
              <a:buNone/>
              <a:defRPr/>
            </a:lvl3pPr>
            <a:lvl4pPr lvl="3" rtl="0" algn="l">
              <a:lnSpc>
                <a:spcPct val="130000"/>
              </a:lnSpc>
              <a:spcBef>
                <a:spcPts val="0"/>
              </a:spcBef>
              <a:spcAft>
                <a:spcPts val="0"/>
              </a:spcAft>
              <a:buSzPts val="1100"/>
              <a:buNone/>
              <a:defRPr/>
            </a:lvl4pPr>
            <a:lvl5pPr lvl="4" rtl="0" algn="l">
              <a:lnSpc>
                <a:spcPct val="130000"/>
              </a:lnSpc>
              <a:spcBef>
                <a:spcPts val="0"/>
              </a:spcBef>
              <a:spcAft>
                <a:spcPts val="0"/>
              </a:spcAft>
              <a:buSzPts val="1100"/>
              <a:buNone/>
              <a:defRPr/>
            </a:lvl5pPr>
            <a:lvl6pPr lvl="5" rtl="0" algn="l">
              <a:lnSpc>
                <a:spcPct val="130000"/>
              </a:lnSpc>
              <a:spcBef>
                <a:spcPts val="0"/>
              </a:spcBef>
              <a:spcAft>
                <a:spcPts val="0"/>
              </a:spcAft>
              <a:buSzPts val="1100"/>
              <a:buNone/>
              <a:defRPr/>
            </a:lvl6pPr>
            <a:lvl7pPr lvl="6" rtl="0" algn="l">
              <a:lnSpc>
                <a:spcPct val="130000"/>
              </a:lnSpc>
              <a:spcBef>
                <a:spcPts val="0"/>
              </a:spcBef>
              <a:spcAft>
                <a:spcPts val="0"/>
              </a:spcAft>
              <a:buSzPts val="1100"/>
              <a:buNone/>
              <a:defRPr/>
            </a:lvl7pPr>
            <a:lvl8pPr lvl="7" rtl="0" algn="l">
              <a:lnSpc>
                <a:spcPct val="130000"/>
              </a:lnSpc>
              <a:spcBef>
                <a:spcPts val="0"/>
              </a:spcBef>
              <a:spcAft>
                <a:spcPts val="0"/>
              </a:spcAft>
              <a:buSzPts val="1100"/>
              <a:buNone/>
              <a:defRPr/>
            </a:lvl8pPr>
            <a:lvl9pPr lvl="8" rtl="0" algn="l">
              <a:lnSpc>
                <a:spcPct val="130000"/>
              </a:lnSpc>
              <a:spcBef>
                <a:spcPts val="0"/>
              </a:spcBef>
              <a:spcAft>
                <a:spcPts val="0"/>
              </a:spcAft>
              <a:buSzPts val="1100"/>
              <a:buNone/>
              <a:defRPr/>
            </a:lvl9pPr>
          </a:lstStyle>
          <a:p/>
        </p:txBody>
      </p:sp>
      <p:sp>
        <p:nvSpPr>
          <p:cNvPr id="211" name="Google Shape;211;p39"/>
          <p:cNvSpPr txBox="1"/>
          <p:nvPr>
            <p:ph idx="12" type="sldNum"/>
          </p:nvPr>
        </p:nvSpPr>
        <p:spPr>
          <a:xfrm>
            <a:off x="7909490" y="4700016"/>
            <a:ext cx="594300" cy="183000"/>
          </a:xfrm>
          <a:prstGeom prst="rect">
            <a:avLst/>
          </a:prstGeom>
          <a:noFill/>
          <a:ln>
            <a:noFill/>
          </a:ln>
        </p:spPr>
        <p:txBody>
          <a:bodyPr anchorCtr="0" anchor="b" bIns="0" lIns="0" spcFirstLastPara="1" rIns="0" wrap="square" tIns="0">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Open Sans"/>
                <a:ea typeface="Open Sans"/>
                <a:cs typeface="Open Sans"/>
                <a:sym typeface="Open Sans"/>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Open Sans"/>
                <a:ea typeface="Open Sans"/>
                <a:cs typeface="Open Sans"/>
                <a:sym typeface="Open Sans"/>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Open Sans"/>
                <a:ea typeface="Open Sans"/>
                <a:cs typeface="Open Sans"/>
                <a:sym typeface="Open Sans"/>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Open Sans"/>
                <a:ea typeface="Open Sans"/>
                <a:cs typeface="Open Sans"/>
                <a:sym typeface="Open Sans"/>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Open Sans"/>
                <a:ea typeface="Open Sans"/>
                <a:cs typeface="Open Sans"/>
                <a:sym typeface="Open Sans"/>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Open Sans"/>
                <a:ea typeface="Open Sans"/>
                <a:cs typeface="Open Sans"/>
                <a:sym typeface="Open Sans"/>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Open Sans"/>
                <a:ea typeface="Open Sans"/>
                <a:cs typeface="Open Sans"/>
                <a:sym typeface="Open Sans"/>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Open Sans"/>
                <a:ea typeface="Open Sans"/>
                <a:cs typeface="Open Sans"/>
                <a:sym typeface="Open Sans"/>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
              <a:t>‹#›</a:t>
            </a:fld>
            <a:endParaRPr/>
          </a:p>
        </p:txBody>
      </p:sp>
      <p:sp>
        <p:nvSpPr>
          <p:cNvPr id="212" name="Google Shape;212;p39"/>
          <p:cNvSpPr txBox="1"/>
          <p:nvPr>
            <p:ph idx="1" type="body"/>
          </p:nvPr>
        </p:nvSpPr>
        <p:spPr>
          <a:xfrm>
            <a:off x="640200" y="2571750"/>
            <a:ext cx="7863600" cy="1898400"/>
          </a:xfrm>
          <a:prstGeom prst="rect">
            <a:avLst/>
          </a:prstGeom>
          <a:noFill/>
          <a:ln>
            <a:noFill/>
          </a:ln>
        </p:spPr>
        <p:txBody>
          <a:bodyPr anchorCtr="0" anchor="t" bIns="0" lIns="0" spcFirstLastPara="1" rIns="0" wrap="square" tIns="0">
            <a:noAutofit/>
          </a:bodyPr>
          <a:lstStyle>
            <a:lvl1pPr indent="-361950" lvl="0" marL="457200" rtl="0" algn="l">
              <a:lnSpc>
                <a:spcPct val="130000"/>
              </a:lnSpc>
              <a:spcBef>
                <a:spcPts val="400"/>
              </a:spcBef>
              <a:spcAft>
                <a:spcPts val="0"/>
              </a:spcAft>
              <a:buSzPts val="2100"/>
              <a:buChar char="•"/>
              <a:defRPr/>
            </a:lvl1pPr>
            <a:lvl2pPr indent="-342900" lvl="1" marL="914400" rtl="0" algn="l">
              <a:lnSpc>
                <a:spcPct val="130000"/>
              </a:lnSpc>
              <a:spcBef>
                <a:spcPts val="400"/>
              </a:spcBef>
              <a:spcAft>
                <a:spcPts val="0"/>
              </a:spcAft>
              <a:buSzPts val="1800"/>
              <a:buChar char="•"/>
              <a:defRPr/>
            </a:lvl2pPr>
            <a:lvl3pPr indent="-323850" lvl="2" marL="1371600" rtl="0" algn="l">
              <a:lnSpc>
                <a:spcPct val="130000"/>
              </a:lnSpc>
              <a:spcBef>
                <a:spcPts val="400"/>
              </a:spcBef>
              <a:spcAft>
                <a:spcPts val="0"/>
              </a:spcAft>
              <a:buSzPts val="1500"/>
              <a:buChar char="•"/>
              <a:defRPr/>
            </a:lvl3pPr>
            <a:lvl4pPr indent="-317500" lvl="3" marL="1828800" rtl="0" algn="l">
              <a:lnSpc>
                <a:spcPct val="130000"/>
              </a:lnSpc>
              <a:spcBef>
                <a:spcPts val="400"/>
              </a:spcBef>
              <a:spcAft>
                <a:spcPts val="0"/>
              </a:spcAft>
              <a:buSzPts val="1400"/>
              <a:buChar char="•"/>
              <a:defRPr/>
            </a:lvl4pPr>
            <a:lvl5pPr indent="-317500" lvl="4" marL="2286000" rtl="0" algn="l">
              <a:lnSpc>
                <a:spcPct val="130000"/>
              </a:lnSpc>
              <a:spcBef>
                <a:spcPts val="400"/>
              </a:spcBef>
              <a:spcAft>
                <a:spcPts val="0"/>
              </a:spcAft>
              <a:buSzPts val="1400"/>
              <a:buChar char="•"/>
              <a:defRPr/>
            </a:lvl5pPr>
            <a:lvl6pPr indent="-317500" lvl="5" marL="2743200" rtl="0" algn="l">
              <a:lnSpc>
                <a:spcPct val="130000"/>
              </a:lnSpc>
              <a:spcBef>
                <a:spcPts val="400"/>
              </a:spcBef>
              <a:spcAft>
                <a:spcPts val="0"/>
              </a:spcAft>
              <a:buSzPts val="1400"/>
              <a:buChar char="•"/>
              <a:defRPr/>
            </a:lvl6pPr>
            <a:lvl7pPr indent="-317500" lvl="6" marL="3200400" rtl="0" algn="l">
              <a:lnSpc>
                <a:spcPct val="130000"/>
              </a:lnSpc>
              <a:spcBef>
                <a:spcPts val="400"/>
              </a:spcBef>
              <a:spcAft>
                <a:spcPts val="0"/>
              </a:spcAft>
              <a:buSzPts val="1400"/>
              <a:buChar char="•"/>
              <a:defRPr/>
            </a:lvl7pPr>
            <a:lvl8pPr indent="-317500" lvl="7" marL="3657600" rtl="0" algn="l">
              <a:lnSpc>
                <a:spcPct val="130000"/>
              </a:lnSpc>
              <a:spcBef>
                <a:spcPts val="400"/>
              </a:spcBef>
              <a:spcAft>
                <a:spcPts val="0"/>
              </a:spcAft>
              <a:buSzPts val="1400"/>
              <a:buChar char="•"/>
              <a:defRPr/>
            </a:lvl8pPr>
            <a:lvl9pPr indent="-317500" lvl="8" marL="4114800" rtl="0" algn="l">
              <a:lnSpc>
                <a:spcPct val="130000"/>
              </a:lnSpc>
              <a:spcBef>
                <a:spcPts val="400"/>
              </a:spcBef>
              <a:spcAft>
                <a:spcPts val="0"/>
              </a:spcAft>
              <a:buSzPts val="1400"/>
              <a:buChar char="•"/>
              <a:defRPr/>
            </a:lvl9pPr>
          </a:lstStyle>
          <a:p/>
        </p:txBody>
      </p:sp>
      <p:sp>
        <p:nvSpPr>
          <p:cNvPr id="213" name="Google Shape;213;p39"/>
          <p:cNvSpPr txBox="1"/>
          <p:nvPr>
            <p:ph idx="2" type="subTitle"/>
          </p:nvPr>
        </p:nvSpPr>
        <p:spPr>
          <a:xfrm>
            <a:off x="645100" y="1666200"/>
            <a:ext cx="7858800" cy="796500"/>
          </a:xfrm>
          <a:prstGeom prst="rect">
            <a:avLst/>
          </a:prstGeom>
          <a:noFill/>
          <a:ln>
            <a:noFill/>
          </a:ln>
        </p:spPr>
        <p:txBody>
          <a:bodyPr anchorCtr="0" anchor="t" bIns="0" lIns="0" spcFirstLastPara="1" rIns="0" wrap="square" tIns="0">
            <a:noAutofit/>
          </a:bodyPr>
          <a:lstStyle>
            <a:lvl1pPr lvl="0" rtl="0" algn="l">
              <a:lnSpc>
                <a:spcPct val="120000"/>
              </a:lnSpc>
              <a:spcBef>
                <a:spcPts val="400"/>
              </a:spcBef>
              <a:spcAft>
                <a:spcPts val="0"/>
              </a:spcAft>
              <a:buSzPts val="2100"/>
              <a:buNone/>
              <a:defRPr b="1" sz="2400"/>
            </a:lvl1pPr>
            <a:lvl2pPr lvl="1" rtl="0" algn="l">
              <a:lnSpc>
                <a:spcPct val="130000"/>
              </a:lnSpc>
              <a:spcBef>
                <a:spcPts val="400"/>
              </a:spcBef>
              <a:spcAft>
                <a:spcPts val="0"/>
              </a:spcAft>
              <a:buSzPts val="1800"/>
              <a:buNone/>
              <a:defRPr/>
            </a:lvl2pPr>
            <a:lvl3pPr lvl="2" rtl="0" algn="l">
              <a:lnSpc>
                <a:spcPct val="130000"/>
              </a:lnSpc>
              <a:spcBef>
                <a:spcPts val="400"/>
              </a:spcBef>
              <a:spcAft>
                <a:spcPts val="0"/>
              </a:spcAft>
              <a:buSzPts val="1500"/>
              <a:buNone/>
              <a:defRPr/>
            </a:lvl3pPr>
            <a:lvl4pPr lvl="3" rtl="0" algn="l">
              <a:lnSpc>
                <a:spcPct val="130000"/>
              </a:lnSpc>
              <a:spcBef>
                <a:spcPts val="400"/>
              </a:spcBef>
              <a:spcAft>
                <a:spcPts val="0"/>
              </a:spcAft>
              <a:buSzPts val="1400"/>
              <a:buNone/>
              <a:defRPr/>
            </a:lvl4pPr>
            <a:lvl5pPr lvl="4" rtl="0" algn="l">
              <a:lnSpc>
                <a:spcPct val="130000"/>
              </a:lnSpc>
              <a:spcBef>
                <a:spcPts val="400"/>
              </a:spcBef>
              <a:spcAft>
                <a:spcPts val="0"/>
              </a:spcAft>
              <a:buSzPts val="1400"/>
              <a:buNone/>
              <a:defRPr/>
            </a:lvl5pPr>
            <a:lvl6pPr lvl="5" rtl="0" algn="l">
              <a:lnSpc>
                <a:spcPct val="130000"/>
              </a:lnSpc>
              <a:spcBef>
                <a:spcPts val="400"/>
              </a:spcBef>
              <a:spcAft>
                <a:spcPts val="0"/>
              </a:spcAft>
              <a:buSzPts val="1400"/>
              <a:buNone/>
              <a:defRPr/>
            </a:lvl6pPr>
            <a:lvl7pPr lvl="6" rtl="0" algn="l">
              <a:lnSpc>
                <a:spcPct val="130000"/>
              </a:lnSpc>
              <a:spcBef>
                <a:spcPts val="400"/>
              </a:spcBef>
              <a:spcAft>
                <a:spcPts val="0"/>
              </a:spcAft>
              <a:buSzPts val="1400"/>
              <a:buNone/>
              <a:defRPr/>
            </a:lvl7pPr>
            <a:lvl8pPr lvl="7" rtl="0" algn="l">
              <a:lnSpc>
                <a:spcPct val="130000"/>
              </a:lnSpc>
              <a:spcBef>
                <a:spcPts val="400"/>
              </a:spcBef>
              <a:spcAft>
                <a:spcPts val="0"/>
              </a:spcAft>
              <a:buSzPts val="1400"/>
              <a:buNone/>
              <a:defRPr/>
            </a:lvl8pPr>
            <a:lvl9pPr lvl="8" rtl="0" algn="l">
              <a:lnSpc>
                <a:spcPct val="130000"/>
              </a:lnSpc>
              <a:spcBef>
                <a:spcPts val="400"/>
              </a:spcBef>
              <a:spcAft>
                <a:spcPts val="0"/>
              </a:spcAft>
              <a:buSzPts val="1400"/>
              <a:buNone/>
              <a:defRPr/>
            </a:lvl9pPr>
          </a:lstStyle>
          <a:p/>
        </p:txBody>
      </p:sp>
    </p:spTree>
  </p:cSld>
  <p:clrMapOvr>
    <a:masterClrMapping/>
  </p:clrMapOvr>
  <p:extLst>
    <p:ext uri="{DCECCB84-F9BA-43D5-87BE-67443E8EF086}">
      <p15:sldGuideLst>
        <p15:guide id="1" pos="2880">
          <p15:clr>
            <a:srgbClr val="FA7B17"/>
          </p15:clr>
        </p15:guide>
        <p15:guide id="2" orient="horz" pos="1620">
          <p15:clr>
            <a:srgbClr val="FA7B17"/>
          </p15:clr>
        </p15:guide>
      </p15:sldGuideLst>
    </p:ext>
  </p:extLst>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ubtitle and text_2">
  <p:cSld name="CUSTOM_8_1">
    <p:bg>
      <p:bgPr>
        <a:solidFill>
          <a:schemeClr val="lt2"/>
        </a:solidFill>
      </p:bgPr>
    </p:bg>
    <p:spTree>
      <p:nvGrpSpPr>
        <p:cNvPr id="214" name="Shape 214"/>
        <p:cNvGrpSpPr/>
        <p:nvPr/>
      </p:nvGrpSpPr>
      <p:grpSpPr>
        <a:xfrm>
          <a:off x="0" y="0"/>
          <a:ext cx="0" cy="0"/>
          <a:chOff x="0" y="0"/>
          <a:chExt cx="0" cy="0"/>
        </a:xfrm>
      </p:grpSpPr>
      <p:sp>
        <p:nvSpPr>
          <p:cNvPr id="215" name="Google Shape;215;p40"/>
          <p:cNvSpPr txBox="1"/>
          <p:nvPr>
            <p:ph type="title"/>
          </p:nvPr>
        </p:nvSpPr>
        <p:spPr>
          <a:xfrm>
            <a:off x="640200" y="182875"/>
            <a:ext cx="3931800" cy="1483200"/>
          </a:xfrm>
          <a:prstGeom prst="rect">
            <a:avLst/>
          </a:prstGeom>
          <a:noFill/>
          <a:ln>
            <a:noFill/>
          </a:ln>
        </p:spPr>
        <p:txBody>
          <a:bodyPr anchorCtr="0" anchor="b" bIns="0" lIns="0" spcFirstLastPara="1" rIns="0" wrap="square" tIns="0">
            <a:noAutofit/>
          </a:bodyPr>
          <a:lstStyle>
            <a:lvl1pPr lvl="0" rtl="0" algn="l">
              <a:lnSpc>
                <a:spcPct val="100000"/>
              </a:lnSpc>
              <a:spcBef>
                <a:spcPts val="0"/>
              </a:spcBef>
              <a:spcAft>
                <a:spcPts val="0"/>
              </a:spcAft>
              <a:buSzPts val="3000"/>
              <a:buNone/>
              <a:defRPr sz="3200">
                <a:solidFill>
                  <a:schemeClr val="lt1"/>
                </a:solidFill>
              </a:defRPr>
            </a:lvl1pPr>
            <a:lvl2pPr lvl="1" rtl="0" algn="l">
              <a:lnSpc>
                <a:spcPct val="130000"/>
              </a:lnSpc>
              <a:spcBef>
                <a:spcPts val="0"/>
              </a:spcBef>
              <a:spcAft>
                <a:spcPts val="0"/>
              </a:spcAft>
              <a:buSzPts val="1100"/>
              <a:buNone/>
              <a:defRPr>
                <a:solidFill>
                  <a:schemeClr val="lt1"/>
                </a:solidFill>
              </a:defRPr>
            </a:lvl2pPr>
            <a:lvl3pPr lvl="2" rtl="0" algn="l">
              <a:lnSpc>
                <a:spcPct val="130000"/>
              </a:lnSpc>
              <a:spcBef>
                <a:spcPts val="0"/>
              </a:spcBef>
              <a:spcAft>
                <a:spcPts val="0"/>
              </a:spcAft>
              <a:buSzPts val="1100"/>
              <a:buNone/>
              <a:defRPr>
                <a:solidFill>
                  <a:schemeClr val="lt1"/>
                </a:solidFill>
              </a:defRPr>
            </a:lvl3pPr>
            <a:lvl4pPr lvl="3" rtl="0" algn="l">
              <a:lnSpc>
                <a:spcPct val="130000"/>
              </a:lnSpc>
              <a:spcBef>
                <a:spcPts val="0"/>
              </a:spcBef>
              <a:spcAft>
                <a:spcPts val="0"/>
              </a:spcAft>
              <a:buSzPts val="1100"/>
              <a:buNone/>
              <a:defRPr>
                <a:solidFill>
                  <a:schemeClr val="lt1"/>
                </a:solidFill>
              </a:defRPr>
            </a:lvl4pPr>
            <a:lvl5pPr lvl="4" rtl="0" algn="l">
              <a:lnSpc>
                <a:spcPct val="130000"/>
              </a:lnSpc>
              <a:spcBef>
                <a:spcPts val="0"/>
              </a:spcBef>
              <a:spcAft>
                <a:spcPts val="0"/>
              </a:spcAft>
              <a:buSzPts val="1100"/>
              <a:buNone/>
              <a:defRPr>
                <a:solidFill>
                  <a:schemeClr val="lt1"/>
                </a:solidFill>
              </a:defRPr>
            </a:lvl5pPr>
            <a:lvl6pPr lvl="5" rtl="0" algn="l">
              <a:lnSpc>
                <a:spcPct val="130000"/>
              </a:lnSpc>
              <a:spcBef>
                <a:spcPts val="0"/>
              </a:spcBef>
              <a:spcAft>
                <a:spcPts val="0"/>
              </a:spcAft>
              <a:buSzPts val="1100"/>
              <a:buNone/>
              <a:defRPr>
                <a:solidFill>
                  <a:schemeClr val="lt1"/>
                </a:solidFill>
              </a:defRPr>
            </a:lvl6pPr>
            <a:lvl7pPr lvl="6" rtl="0" algn="l">
              <a:lnSpc>
                <a:spcPct val="130000"/>
              </a:lnSpc>
              <a:spcBef>
                <a:spcPts val="0"/>
              </a:spcBef>
              <a:spcAft>
                <a:spcPts val="0"/>
              </a:spcAft>
              <a:buSzPts val="1100"/>
              <a:buNone/>
              <a:defRPr>
                <a:solidFill>
                  <a:schemeClr val="lt1"/>
                </a:solidFill>
              </a:defRPr>
            </a:lvl7pPr>
            <a:lvl8pPr lvl="7" rtl="0" algn="l">
              <a:lnSpc>
                <a:spcPct val="130000"/>
              </a:lnSpc>
              <a:spcBef>
                <a:spcPts val="0"/>
              </a:spcBef>
              <a:spcAft>
                <a:spcPts val="0"/>
              </a:spcAft>
              <a:buSzPts val="1100"/>
              <a:buNone/>
              <a:defRPr>
                <a:solidFill>
                  <a:schemeClr val="lt1"/>
                </a:solidFill>
              </a:defRPr>
            </a:lvl8pPr>
            <a:lvl9pPr lvl="8" rtl="0" algn="l">
              <a:lnSpc>
                <a:spcPct val="130000"/>
              </a:lnSpc>
              <a:spcBef>
                <a:spcPts val="0"/>
              </a:spcBef>
              <a:spcAft>
                <a:spcPts val="0"/>
              </a:spcAft>
              <a:buSzPts val="1100"/>
              <a:buNone/>
              <a:defRPr>
                <a:solidFill>
                  <a:schemeClr val="lt1"/>
                </a:solidFill>
              </a:defRPr>
            </a:lvl9pPr>
          </a:lstStyle>
          <a:p/>
        </p:txBody>
      </p:sp>
      <p:sp>
        <p:nvSpPr>
          <p:cNvPr id="216" name="Google Shape;216;p40"/>
          <p:cNvSpPr txBox="1"/>
          <p:nvPr>
            <p:ph idx="12" type="sldNum"/>
          </p:nvPr>
        </p:nvSpPr>
        <p:spPr>
          <a:xfrm>
            <a:off x="7909490" y="4700016"/>
            <a:ext cx="594300" cy="183000"/>
          </a:xfrm>
          <a:prstGeom prst="rect">
            <a:avLst/>
          </a:prstGeom>
          <a:noFill/>
          <a:ln>
            <a:noFill/>
          </a:ln>
        </p:spPr>
        <p:txBody>
          <a:bodyPr anchorCtr="0" anchor="b" bIns="0" lIns="0" spcFirstLastPara="1" rIns="0" wrap="square" tIns="0">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Open Sans"/>
                <a:ea typeface="Open Sans"/>
                <a:cs typeface="Open Sans"/>
                <a:sym typeface="Open Sans"/>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Open Sans"/>
                <a:ea typeface="Open Sans"/>
                <a:cs typeface="Open Sans"/>
                <a:sym typeface="Open Sans"/>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Open Sans"/>
                <a:ea typeface="Open Sans"/>
                <a:cs typeface="Open Sans"/>
                <a:sym typeface="Open Sans"/>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Open Sans"/>
                <a:ea typeface="Open Sans"/>
                <a:cs typeface="Open Sans"/>
                <a:sym typeface="Open Sans"/>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Open Sans"/>
                <a:ea typeface="Open Sans"/>
                <a:cs typeface="Open Sans"/>
                <a:sym typeface="Open Sans"/>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Open Sans"/>
                <a:ea typeface="Open Sans"/>
                <a:cs typeface="Open Sans"/>
                <a:sym typeface="Open Sans"/>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Open Sans"/>
                <a:ea typeface="Open Sans"/>
                <a:cs typeface="Open Sans"/>
                <a:sym typeface="Open Sans"/>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Open Sans"/>
                <a:ea typeface="Open Sans"/>
                <a:cs typeface="Open Sans"/>
                <a:sym typeface="Open Sans"/>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
              <a:t>‹#›</a:t>
            </a:fld>
            <a:endParaRPr/>
          </a:p>
        </p:txBody>
      </p:sp>
      <p:sp>
        <p:nvSpPr>
          <p:cNvPr id="217" name="Google Shape;217;p40"/>
          <p:cNvSpPr txBox="1"/>
          <p:nvPr>
            <p:ph idx="1" type="body"/>
          </p:nvPr>
        </p:nvSpPr>
        <p:spPr>
          <a:xfrm>
            <a:off x="640200" y="2571750"/>
            <a:ext cx="7863600" cy="1898400"/>
          </a:xfrm>
          <a:prstGeom prst="rect">
            <a:avLst/>
          </a:prstGeom>
          <a:noFill/>
          <a:ln>
            <a:noFill/>
          </a:ln>
        </p:spPr>
        <p:txBody>
          <a:bodyPr anchorCtr="0" anchor="t" bIns="0" lIns="0" spcFirstLastPara="1" rIns="0" wrap="square" tIns="0">
            <a:noAutofit/>
          </a:bodyPr>
          <a:lstStyle>
            <a:lvl1pPr indent="-361950" lvl="0" marL="457200" rtl="0" algn="l">
              <a:lnSpc>
                <a:spcPct val="130000"/>
              </a:lnSpc>
              <a:spcBef>
                <a:spcPts val="400"/>
              </a:spcBef>
              <a:spcAft>
                <a:spcPts val="0"/>
              </a:spcAft>
              <a:buClr>
                <a:schemeClr val="lt1"/>
              </a:buClr>
              <a:buSzPts val="2100"/>
              <a:buChar char="•"/>
              <a:defRPr>
                <a:solidFill>
                  <a:schemeClr val="lt1"/>
                </a:solidFill>
              </a:defRPr>
            </a:lvl1pPr>
            <a:lvl2pPr indent="-342900" lvl="1" marL="914400" rtl="0" algn="l">
              <a:lnSpc>
                <a:spcPct val="130000"/>
              </a:lnSpc>
              <a:spcBef>
                <a:spcPts val="400"/>
              </a:spcBef>
              <a:spcAft>
                <a:spcPts val="0"/>
              </a:spcAft>
              <a:buClr>
                <a:schemeClr val="lt1"/>
              </a:buClr>
              <a:buSzPts val="1800"/>
              <a:buChar char="•"/>
              <a:defRPr>
                <a:solidFill>
                  <a:schemeClr val="lt1"/>
                </a:solidFill>
              </a:defRPr>
            </a:lvl2pPr>
            <a:lvl3pPr indent="-323850" lvl="2" marL="1371600" rtl="0" algn="l">
              <a:lnSpc>
                <a:spcPct val="130000"/>
              </a:lnSpc>
              <a:spcBef>
                <a:spcPts val="400"/>
              </a:spcBef>
              <a:spcAft>
                <a:spcPts val="0"/>
              </a:spcAft>
              <a:buClr>
                <a:schemeClr val="lt1"/>
              </a:buClr>
              <a:buSzPts val="1500"/>
              <a:buChar char="•"/>
              <a:defRPr>
                <a:solidFill>
                  <a:schemeClr val="lt1"/>
                </a:solidFill>
              </a:defRPr>
            </a:lvl3pPr>
            <a:lvl4pPr indent="-317500" lvl="3" marL="1828800" rtl="0" algn="l">
              <a:lnSpc>
                <a:spcPct val="130000"/>
              </a:lnSpc>
              <a:spcBef>
                <a:spcPts val="400"/>
              </a:spcBef>
              <a:spcAft>
                <a:spcPts val="0"/>
              </a:spcAft>
              <a:buClr>
                <a:schemeClr val="lt1"/>
              </a:buClr>
              <a:buSzPts val="1400"/>
              <a:buChar char="•"/>
              <a:defRPr>
                <a:solidFill>
                  <a:schemeClr val="lt1"/>
                </a:solidFill>
              </a:defRPr>
            </a:lvl4pPr>
            <a:lvl5pPr indent="-317500" lvl="4" marL="2286000" rtl="0" algn="l">
              <a:lnSpc>
                <a:spcPct val="130000"/>
              </a:lnSpc>
              <a:spcBef>
                <a:spcPts val="400"/>
              </a:spcBef>
              <a:spcAft>
                <a:spcPts val="0"/>
              </a:spcAft>
              <a:buClr>
                <a:schemeClr val="lt1"/>
              </a:buClr>
              <a:buSzPts val="1400"/>
              <a:buChar char="•"/>
              <a:defRPr>
                <a:solidFill>
                  <a:schemeClr val="lt1"/>
                </a:solidFill>
              </a:defRPr>
            </a:lvl5pPr>
            <a:lvl6pPr indent="-317500" lvl="5" marL="2743200" rtl="0" algn="l">
              <a:lnSpc>
                <a:spcPct val="130000"/>
              </a:lnSpc>
              <a:spcBef>
                <a:spcPts val="400"/>
              </a:spcBef>
              <a:spcAft>
                <a:spcPts val="0"/>
              </a:spcAft>
              <a:buClr>
                <a:schemeClr val="lt1"/>
              </a:buClr>
              <a:buSzPts val="1400"/>
              <a:buChar char="•"/>
              <a:defRPr>
                <a:solidFill>
                  <a:schemeClr val="lt1"/>
                </a:solidFill>
              </a:defRPr>
            </a:lvl6pPr>
            <a:lvl7pPr indent="-317500" lvl="6" marL="3200400" rtl="0" algn="l">
              <a:lnSpc>
                <a:spcPct val="130000"/>
              </a:lnSpc>
              <a:spcBef>
                <a:spcPts val="400"/>
              </a:spcBef>
              <a:spcAft>
                <a:spcPts val="0"/>
              </a:spcAft>
              <a:buClr>
                <a:schemeClr val="lt1"/>
              </a:buClr>
              <a:buSzPts val="1400"/>
              <a:buChar char="•"/>
              <a:defRPr>
                <a:solidFill>
                  <a:schemeClr val="lt1"/>
                </a:solidFill>
              </a:defRPr>
            </a:lvl7pPr>
            <a:lvl8pPr indent="-317500" lvl="7" marL="3657600" rtl="0" algn="l">
              <a:lnSpc>
                <a:spcPct val="130000"/>
              </a:lnSpc>
              <a:spcBef>
                <a:spcPts val="400"/>
              </a:spcBef>
              <a:spcAft>
                <a:spcPts val="0"/>
              </a:spcAft>
              <a:buClr>
                <a:schemeClr val="lt1"/>
              </a:buClr>
              <a:buSzPts val="1400"/>
              <a:buChar char="•"/>
              <a:defRPr>
                <a:solidFill>
                  <a:schemeClr val="lt1"/>
                </a:solidFill>
              </a:defRPr>
            </a:lvl8pPr>
            <a:lvl9pPr indent="-317500" lvl="8" marL="4114800" rtl="0" algn="l">
              <a:lnSpc>
                <a:spcPct val="130000"/>
              </a:lnSpc>
              <a:spcBef>
                <a:spcPts val="400"/>
              </a:spcBef>
              <a:spcAft>
                <a:spcPts val="0"/>
              </a:spcAft>
              <a:buClr>
                <a:schemeClr val="lt1"/>
              </a:buClr>
              <a:buSzPts val="1400"/>
              <a:buChar char="•"/>
              <a:defRPr>
                <a:solidFill>
                  <a:schemeClr val="lt1"/>
                </a:solidFill>
              </a:defRPr>
            </a:lvl9pPr>
          </a:lstStyle>
          <a:p/>
        </p:txBody>
      </p:sp>
      <p:sp>
        <p:nvSpPr>
          <p:cNvPr id="218" name="Google Shape;218;p40"/>
          <p:cNvSpPr txBox="1"/>
          <p:nvPr>
            <p:ph idx="2" type="subTitle"/>
          </p:nvPr>
        </p:nvSpPr>
        <p:spPr>
          <a:xfrm>
            <a:off x="645100" y="1666200"/>
            <a:ext cx="7858800" cy="796500"/>
          </a:xfrm>
          <a:prstGeom prst="rect">
            <a:avLst/>
          </a:prstGeom>
          <a:noFill/>
          <a:ln>
            <a:noFill/>
          </a:ln>
        </p:spPr>
        <p:txBody>
          <a:bodyPr anchorCtr="0" anchor="t" bIns="0" lIns="0" spcFirstLastPara="1" rIns="0" wrap="square" tIns="0">
            <a:noAutofit/>
          </a:bodyPr>
          <a:lstStyle>
            <a:lvl1pPr lvl="0" rtl="0" algn="l">
              <a:lnSpc>
                <a:spcPct val="120000"/>
              </a:lnSpc>
              <a:spcBef>
                <a:spcPts val="400"/>
              </a:spcBef>
              <a:spcAft>
                <a:spcPts val="0"/>
              </a:spcAft>
              <a:buSzPts val="2100"/>
              <a:buNone/>
              <a:defRPr b="1" sz="2400">
                <a:solidFill>
                  <a:schemeClr val="lt1"/>
                </a:solidFill>
              </a:defRPr>
            </a:lvl1pPr>
            <a:lvl2pPr lvl="1" rtl="0" algn="l">
              <a:lnSpc>
                <a:spcPct val="130000"/>
              </a:lnSpc>
              <a:spcBef>
                <a:spcPts val="400"/>
              </a:spcBef>
              <a:spcAft>
                <a:spcPts val="0"/>
              </a:spcAft>
              <a:buSzPts val="1800"/>
              <a:buNone/>
              <a:defRPr>
                <a:solidFill>
                  <a:schemeClr val="lt1"/>
                </a:solidFill>
              </a:defRPr>
            </a:lvl2pPr>
            <a:lvl3pPr lvl="2" rtl="0" algn="l">
              <a:lnSpc>
                <a:spcPct val="130000"/>
              </a:lnSpc>
              <a:spcBef>
                <a:spcPts val="400"/>
              </a:spcBef>
              <a:spcAft>
                <a:spcPts val="0"/>
              </a:spcAft>
              <a:buSzPts val="1500"/>
              <a:buNone/>
              <a:defRPr>
                <a:solidFill>
                  <a:schemeClr val="lt1"/>
                </a:solidFill>
              </a:defRPr>
            </a:lvl3pPr>
            <a:lvl4pPr lvl="3" rtl="0" algn="l">
              <a:lnSpc>
                <a:spcPct val="130000"/>
              </a:lnSpc>
              <a:spcBef>
                <a:spcPts val="400"/>
              </a:spcBef>
              <a:spcAft>
                <a:spcPts val="0"/>
              </a:spcAft>
              <a:buSzPts val="1400"/>
              <a:buNone/>
              <a:defRPr>
                <a:solidFill>
                  <a:schemeClr val="lt1"/>
                </a:solidFill>
              </a:defRPr>
            </a:lvl4pPr>
            <a:lvl5pPr lvl="4" rtl="0" algn="l">
              <a:lnSpc>
                <a:spcPct val="130000"/>
              </a:lnSpc>
              <a:spcBef>
                <a:spcPts val="400"/>
              </a:spcBef>
              <a:spcAft>
                <a:spcPts val="0"/>
              </a:spcAft>
              <a:buSzPts val="1400"/>
              <a:buNone/>
              <a:defRPr>
                <a:solidFill>
                  <a:schemeClr val="lt1"/>
                </a:solidFill>
              </a:defRPr>
            </a:lvl5pPr>
            <a:lvl6pPr lvl="5" rtl="0" algn="l">
              <a:lnSpc>
                <a:spcPct val="130000"/>
              </a:lnSpc>
              <a:spcBef>
                <a:spcPts val="400"/>
              </a:spcBef>
              <a:spcAft>
                <a:spcPts val="0"/>
              </a:spcAft>
              <a:buSzPts val="1400"/>
              <a:buNone/>
              <a:defRPr>
                <a:solidFill>
                  <a:schemeClr val="lt1"/>
                </a:solidFill>
              </a:defRPr>
            </a:lvl6pPr>
            <a:lvl7pPr lvl="6" rtl="0" algn="l">
              <a:lnSpc>
                <a:spcPct val="130000"/>
              </a:lnSpc>
              <a:spcBef>
                <a:spcPts val="400"/>
              </a:spcBef>
              <a:spcAft>
                <a:spcPts val="0"/>
              </a:spcAft>
              <a:buSzPts val="1400"/>
              <a:buNone/>
              <a:defRPr>
                <a:solidFill>
                  <a:schemeClr val="lt1"/>
                </a:solidFill>
              </a:defRPr>
            </a:lvl7pPr>
            <a:lvl8pPr lvl="7" rtl="0" algn="l">
              <a:lnSpc>
                <a:spcPct val="130000"/>
              </a:lnSpc>
              <a:spcBef>
                <a:spcPts val="400"/>
              </a:spcBef>
              <a:spcAft>
                <a:spcPts val="0"/>
              </a:spcAft>
              <a:buSzPts val="1400"/>
              <a:buNone/>
              <a:defRPr>
                <a:solidFill>
                  <a:schemeClr val="lt1"/>
                </a:solidFill>
              </a:defRPr>
            </a:lvl8pPr>
            <a:lvl9pPr lvl="8" rtl="0" algn="l">
              <a:lnSpc>
                <a:spcPct val="130000"/>
              </a:lnSpc>
              <a:spcBef>
                <a:spcPts val="400"/>
              </a:spcBef>
              <a:spcAft>
                <a:spcPts val="0"/>
              </a:spcAft>
              <a:buSzPts val="1400"/>
              <a:buNone/>
              <a:defRPr>
                <a:solidFill>
                  <a:schemeClr val="lt1"/>
                </a:solidFill>
              </a:defRPr>
            </a:lvl9pPr>
          </a:lstStyle>
          <a:p/>
        </p:txBody>
      </p:sp>
    </p:spTree>
  </p:cSld>
  <p:clrMapOvr>
    <a:masterClrMapping/>
  </p:clrMapOvr>
  <p:extLst>
    <p:ext uri="{DCECCB84-F9BA-43D5-87BE-67443E8EF086}">
      <p15:sldGuideLst>
        <p15:guide id="1" pos="2880">
          <p15:clr>
            <a:srgbClr val="FA7B17"/>
          </p15:clr>
        </p15:guide>
        <p15:guide id="2" orient="horz" pos="1620">
          <p15:clr>
            <a:srgbClr val="FA7B17"/>
          </p15:clr>
        </p15:guide>
      </p15:sldGuideLst>
    </p:ext>
  </p:extLst>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ding slide">
  <p:cSld name="CUSTOM_3_1">
    <p:bg>
      <p:bgPr>
        <a:blipFill>
          <a:blip r:embed="rId2">
            <a:alphaModFix/>
          </a:blip>
          <a:stretch>
            <a:fillRect/>
          </a:stretch>
        </a:blipFill>
      </p:bgPr>
    </p:bg>
    <p:spTree>
      <p:nvGrpSpPr>
        <p:cNvPr id="219" name="Shape 219"/>
        <p:cNvGrpSpPr/>
        <p:nvPr/>
      </p:nvGrpSpPr>
      <p:grpSpPr>
        <a:xfrm>
          <a:off x="0" y="0"/>
          <a:ext cx="0" cy="0"/>
          <a:chOff x="0" y="0"/>
          <a:chExt cx="0" cy="0"/>
        </a:xfrm>
      </p:grpSpPr>
      <p:sp>
        <p:nvSpPr>
          <p:cNvPr id="220" name="Google Shape;220;p41"/>
          <p:cNvSpPr txBox="1"/>
          <p:nvPr>
            <p:ph idx="12" type="sldNum"/>
          </p:nvPr>
        </p:nvSpPr>
        <p:spPr>
          <a:xfrm>
            <a:off x="7909490" y="4700016"/>
            <a:ext cx="594300" cy="183000"/>
          </a:xfrm>
          <a:prstGeom prst="rect">
            <a:avLst/>
          </a:prstGeom>
          <a:noFill/>
          <a:ln>
            <a:noFill/>
          </a:ln>
        </p:spPr>
        <p:txBody>
          <a:bodyPr anchorCtr="0" anchor="b" bIns="0" lIns="0" spcFirstLastPara="1" rIns="0" wrap="square" tIns="0">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Open Sans"/>
                <a:ea typeface="Open Sans"/>
                <a:cs typeface="Open Sans"/>
                <a:sym typeface="Open Sans"/>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Open Sans"/>
                <a:ea typeface="Open Sans"/>
                <a:cs typeface="Open Sans"/>
                <a:sym typeface="Open Sans"/>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Open Sans"/>
                <a:ea typeface="Open Sans"/>
                <a:cs typeface="Open Sans"/>
                <a:sym typeface="Open Sans"/>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Open Sans"/>
                <a:ea typeface="Open Sans"/>
                <a:cs typeface="Open Sans"/>
                <a:sym typeface="Open Sans"/>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Open Sans"/>
                <a:ea typeface="Open Sans"/>
                <a:cs typeface="Open Sans"/>
                <a:sym typeface="Open Sans"/>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Open Sans"/>
                <a:ea typeface="Open Sans"/>
                <a:cs typeface="Open Sans"/>
                <a:sym typeface="Open Sans"/>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Open Sans"/>
                <a:ea typeface="Open Sans"/>
                <a:cs typeface="Open Sans"/>
                <a:sym typeface="Open Sans"/>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Open Sans"/>
                <a:ea typeface="Open Sans"/>
                <a:cs typeface="Open Sans"/>
                <a:sym typeface="Open Sans"/>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
              <a:t>‹#›</a:t>
            </a:fld>
            <a:endParaRPr/>
          </a:p>
        </p:txBody>
      </p:sp>
      <p:grpSp>
        <p:nvGrpSpPr>
          <p:cNvPr id="221" name="Google Shape;221;p41"/>
          <p:cNvGrpSpPr/>
          <p:nvPr/>
        </p:nvGrpSpPr>
        <p:grpSpPr>
          <a:xfrm>
            <a:off x="2827025" y="978437"/>
            <a:ext cx="1500950" cy="365760"/>
            <a:chOff x="2827025" y="978437"/>
            <a:chExt cx="1500950" cy="365760"/>
          </a:xfrm>
        </p:grpSpPr>
        <p:pic>
          <p:nvPicPr>
            <p:cNvPr id="222" name="Google Shape;222;p41"/>
            <p:cNvPicPr preferRelativeResize="0"/>
            <p:nvPr/>
          </p:nvPicPr>
          <p:blipFill rotWithShape="1">
            <a:blip r:embed="rId3">
              <a:alphaModFix/>
            </a:blip>
            <a:srcRect b="0" l="0" r="0" t="0"/>
            <a:stretch/>
          </p:blipFill>
          <p:spPr>
            <a:xfrm>
              <a:off x="2827025" y="978437"/>
              <a:ext cx="365760" cy="365760"/>
            </a:xfrm>
            <a:prstGeom prst="rect">
              <a:avLst/>
            </a:prstGeom>
            <a:noFill/>
            <a:ln>
              <a:noFill/>
            </a:ln>
          </p:spPr>
        </p:pic>
        <p:sp>
          <p:nvSpPr>
            <p:cNvPr id="223" name="Google Shape;223;p41"/>
            <p:cNvSpPr txBox="1"/>
            <p:nvPr/>
          </p:nvSpPr>
          <p:spPr>
            <a:xfrm>
              <a:off x="3345175" y="1051525"/>
              <a:ext cx="982800" cy="2196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chemeClr val="lt1"/>
                  </a:solidFill>
                  <a:latin typeface="Open Sans"/>
                  <a:ea typeface="Open Sans"/>
                  <a:cs typeface="Open Sans"/>
                  <a:sym typeface="Open Sans"/>
                </a:rPr>
                <a:t>/unops.org</a:t>
              </a:r>
              <a:endParaRPr b="0" i="0" sz="1400" u="none" cap="none" strike="noStrike">
                <a:solidFill>
                  <a:schemeClr val="lt1"/>
                </a:solidFill>
                <a:latin typeface="Open Sans"/>
                <a:ea typeface="Open Sans"/>
                <a:cs typeface="Open Sans"/>
                <a:sym typeface="Open Sans"/>
              </a:endParaRPr>
            </a:p>
          </p:txBody>
        </p:sp>
      </p:grpSp>
      <p:grpSp>
        <p:nvGrpSpPr>
          <p:cNvPr id="224" name="Google Shape;224;p41"/>
          <p:cNvGrpSpPr/>
          <p:nvPr/>
        </p:nvGrpSpPr>
        <p:grpSpPr>
          <a:xfrm>
            <a:off x="2827025" y="1725187"/>
            <a:ext cx="2113550" cy="365760"/>
            <a:chOff x="2827025" y="1725187"/>
            <a:chExt cx="2113550" cy="365760"/>
          </a:xfrm>
        </p:grpSpPr>
        <p:pic>
          <p:nvPicPr>
            <p:cNvPr id="225" name="Google Shape;225;p41"/>
            <p:cNvPicPr preferRelativeResize="0"/>
            <p:nvPr/>
          </p:nvPicPr>
          <p:blipFill rotWithShape="1">
            <a:blip r:embed="rId4">
              <a:alphaModFix/>
            </a:blip>
            <a:srcRect b="0" l="0" r="0" t="0"/>
            <a:stretch/>
          </p:blipFill>
          <p:spPr>
            <a:xfrm>
              <a:off x="2827025" y="1725187"/>
              <a:ext cx="365760" cy="365760"/>
            </a:xfrm>
            <a:prstGeom prst="rect">
              <a:avLst/>
            </a:prstGeom>
            <a:noFill/>
            <a:ln>
              <a:noFill/>
            </a:ln>
          </p:spPr>
        </p:pic>
        <p:sp>
          <p:nvSpPr>
            <p:cNvPr id="226" name="Google Shape;226;p41"/>
            <p:cNvSpPr txBox="1"/>
            <p:nvPr/>
          </p:nvSpPr>
          <p:spPr>
            <a:xfrm>
              <a:off x="3345175" y="1798275"/>
              <a:ext cx="1595400" cy="2196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chemeClr val="lt1"/>
                  </a:solidFill>
                  <a:latin typeface="Open Sans"/>
                  <a:ea typeface="Open Sans"/>
                  <a:cs typeface="Open Sans"/>
                  <a:sym typeface="Open Sans"/>
                </a:rPr>
                <a:t>/company/unops</a:t>
              </a:r>
              <a:endParaRPr b="0" i="0" sz="1400" u="none" cap="none" strike="noStrike">
                <a:solidFill>
                  <a:schemeClr val="lt1"/>
                </a:solidFill>
                <a:latin typeface="Open Sans"/>
                <a:ea typeface="Open Sans"/>
                <a:cs typeface="Open Sans"/>
                <a:sym typeface="Open Sans"/>
              </a:endParaRPr>
            </a:p>
          </p:txBody>
        </p:sp>
      </p:grpSp>
      <p:grpSp>
        <p:nvGrpSpPr>
          <p:cNvPr id="227" name="Google Shape;227;p41"/>
          <p:cNvGrpSpPr/>
          <p:nvPr/>
        </p:nvGrpSpPr>
        <p:grpSpPr>
          <a:xfrm>
            <a:off x="2827025" y="2471934"/>
            <a:ext cx="1874750" cy="365760"/>
            <a:chOff x="2827025" y="2471934"/>
            <a:chExt cx="1874750" cy="365760"/>
          </a:xfrm>
        </p:grpSpPr>
        <p:pic>
          <p:nvPicPr>
            <p:cNvPr id="228" name="Google Shape;228;p41"/>
            <p:cNvPicPr preferRelativeResize="0"/>
            <p:nvPr/>
          </p:nvPicPr>
          <p:blipFill rotWithShape="1">
            <a:blip r:embed="rId5">
              <a:alphaModFix/>
            </a:blip>
            <a:srcRect b="0" l="0" r="0" t="0"/>
            <a:stretch/>
          </p:blipFill>
          <p:spPr>
            <a:xfrm>
              <a:off x="2827025" y="2471934"/>
              <a:ext cx="365760" cy="365760"/>
            </a:xfrm>
            <a:prstGeom prst="rect">
              <a:avLst/>
            </a:prstGeom>
            <a:noFill/>
            <a:ln>
              <a:noFill/>
            </a:ln>
          </p:spPr>
        </p:pic>
        <p:sp>
          <p:nvSpPr>
            <p:cNvPr id="229" name="Google Shape;229;p41"/>
            <p:cNvSpPr txBox="1"/>
            <p:nvPr/>
          </p:nvSpPr>
          <p:spPr>
            <a:xfrm>
              <a:off x="3345175" y="2545025"/>
              <a:ext cx="1356600" cy="2196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chemeClr val="lt1"/>
                  </a:solidFill>
                  <a:latin typeface="Open Sans"/>
                  <a:ea typeface="Open Sans"/>
                  <a:cs typeface="Open Sans"/>
                  <a:sym typeface="Open Sans"/>
                </a:rPr>
                <a:t>/unops_official</a:t>
              </a:r>
              <a:endParaRPr b="0" i="0" sz="1400" u="none" cap="none" strike="noStrike">
                <a:solidFill>
                  <a:schemeClr val="lt1"/>
                </a:solidFill>
                <a:latin typeface="Open Sans"/>
                <a:ea typeface="Open Sans"/>
                <a:cs typeface="Open Sans"/>
                <a:sym typeface="Open Sans"/>
              </a:endParaRPr>
            </a:p>
          </p:txBody>
        </p:sp>
      </p:grpSp>
      <p:grpSp>
        <p:nvGrpSpPr>
          <p:cNvPr id="230" name="Google Shape;230;p41"/>
          <p:cNvGrpSpPr/>
          <p:nvPr/>
        </p:nvGrpSpPr>
        <p:grpSpPr>
          <a:xfrm>
            <a:off x="2827025" y="3218684"/>
            <a:ext cx="1523450" cy="946391"/>
            <a:chOff x="2827025" y="3218684"/>
            <a:chExt cx="1523450" cy="946391"/>
          </a:xfrm>
        </p:grpSpPr>
        <p:pic>
          <p:nvPicPr>
            <p:cNvPr id="231" name="Google Shape;231;p41"/>
            <p:cNvPicPr preferRelativeResize="0"/>
            <p:nvPr/>
          </p:nvPicPr>
          <p:blipFill rotWithShape="1">
            <a:blip r:embed="rId6">
              <a:alphaModFix/>
            </a:blip>
            <a:srcRect b="0" l="0" r="0" t="0"/>
            <a:stretch/>
          </p:blipFill>
          <p:spPr>
            <a:xfrm>
              <a:off x="2827025" y="3218684"/>
              <a:ext cx="365760" cy="365760"/>
            </a:xfrm>
            <a:prstGeom prst="rect">
              <a:avLst/>
            </a:prstGeom>
            <a:noFill/>
            <a:ln>
              <a:noFill/>
            </a:ln>
          </p:spPr>
        </p:pic>
        <p:sp>
          <p:nvSpPr>
            <p:cNvPr id="232" name="Google Shape;232;p41"/>
            <p:cNvSpPr txBox="1"/>
            <p:nvPr/>
          </p:nvSpPr>
          <p:spPr>
            <a:xfrm>
              <a:off x="3345175" y="3291775"/>
              <a:ext cx="1005300" cy="873300"/>
            </a:xfrm>
            <a:prstGeom prst="rect">
              <a:avLst/>
            </a:prstGeom>
            <a:noFill/>
            <a:ln>
              <a:noFill/>
            </a:ln>
          </p:spPr>
          <p:txBody>
            <a:bodyPr anchorCtr="0" anchor="t" bIns="0" lIns="0" spcFirstLastPara="1" rIns="0" wrap="square" tIns="0">
              <a:noAutofit/>
            </a:bodyPr>
            <a:lstStyle/>
            <a:p>
              <a:pPr indent="0" lvl="0" marL="0" marR="0" rtl="0" algn="l">
                <a:lnSpc>
                  <a:spcPct val="150000"/>
                </a:lnSpc>
                <a:spcBef>
                  <a:spcPts val="0"/>
                </a:spcBef>
                <a:spcAft>
                  <a:spcPts val="0"/>
                </a:spcAft>
                <a:buClr>
                  <a:srgbClr val="000000"/>
                </a:buClr>
                <a:buSzPts val="1400"/>
                <a:buFont typeface="Arial"/>
                <a:buNone/>
              </a:pPr>
              <a:r>
                <a:rPr b="0" i="0" lang="en" sz="1400" u="none" cap="none" strike="noStrike">
                  <a:solidFill>
                    <a:schemeClr val="lt1"/>
                  </a:solidFill>
                  <a:latin typeface="Open Sans"/>
                  <a:ea typeface="Open Sans"/>
                  <a:cs typeface="Open Sans"/>
                  <a:sym typeface="Open Sans"/>
                </a:rPr>
                <a:t>/unops    </a:t>
              </a:r>
              <a:endParaRPr b="0" i="0" sz="1400" u="none" cap="none" strike="noStrike">
                <a:solidFill>
                  <a:schemeClr val="lt1"/>
                </a:solidFill>
                <a:latin typeface="Open Sans"/>
                <a:ea typeface="Open Sans"/>
                <a:cs typeface="Open Sans"/>
                <a:sym typeface="Open Sans"/>
              </a:endParaRPr>
            </a:p>
            <a:p>
              <a:pPr indent="0" lvl="0" marL="0" marR="0" rtl="0" algn="l">
                <a:lnSpc>
                  <a:spcPct val="150000"/>
                </a:lnSpc>
                <a:spcBef>
                  <a:spcPts val="0"/>
                </a:spcBef>
                <a:spcAft>
                  <a:spcPts val="0"/>
                </a:spcAft>
                <a:buClr>
                  <a:srgbClr val="000000"/>
                </a:buClr>
                <a:buSzPts val="1400"/>
                <a:buFont typeface="Arial"/>
                <a:buNone/>
              </a:pPr>
              <a:r>
                <a:rPr b="0" i="0" lang="en" sz="1400" u="none" cap="none" strike="noStrike">
                  <a:solidFill>
                    <a:schemeClr val="lt1"/>
                  </a:solidFill>
                  <a:latin typeface="Open Sans"/>
                  <a:ea typeface="Open Sans"/>
                  <a:cs typeface="Open Sans"/>
                  <a:sym typeface="Open Sans"/>
                </a:rPr>
                <a:t>/unops_es    </a:t>
              </a:r>
              <a:endParaRPr b="0" i="0" sz="1400" u="none" cap="none" strike="noStrike">
                <a:solidFill>
                  <a:schemeClr val="lt1"/>
                </a:solidFill>
                <a:latin typeface="Open Sans"/>
                <a:ea typeface="Open Sans"/>
                <a:cs typeface="Open Sans"/>
                <a:sym typeface="Open Sans"/>
              </a:endParaRPr>
            </a:p>
            <a:p>
              <a:pPr indent="0" lvl="0" marL="0" marR="0" rtl="0" algn="l">
                <a:lnSpc>
                  <a:spcPct val="150000"/>
                </a:lnSpc>
                <a:spcBef>
                  <a:spcPts val="0"/>
                </a:spcBef>
                <a:spcAft>
                  <a:spcPts val="0"/>
                </a:spcAft>
                <a:buClr>
                  <a:srgbClr val="000000"/>
                </a:buClr>
                <a:buSzPts val="1400"/>
                <a:buFont typeface="Arial"/>
                <a:buNone/>
              </a:pPr>
              <a:r>
                <a:rPr b="0" i="0" lang="en" sz="1400" u="none" cap="none" strike="noStrike">
                  <a:solidFill>
                    <a:schemeClr val="lt1"/>
                  </a:solidFill>
                  <a:latin typeface="Open Sans"/>
                  <a:ea typeface="Open Sans"/>
                  <a:cs typeface="Open Sans"/>
                  <a:sym typeface="Open Sans"/>
                </a:rPr>
                <a:t>/unops_fr</a:t>
              </a:r>
              <a:endParaRPr b="0" i="0" sz="1400" u="none" cap="none" strike="noStrike">
                <a:solidFill>
                  <a:schemeClr val="lt1"/>
                </a:solidFill>
                <a:latin typeface="Open Sans"/>
                <a:ea typeface="Open Sans"/>
                <a:cs typeface="Open Sans"/>
                <a:sym typeface="Open Sans"/>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 Cover 4_Build the Future">
  <p:cSld name="TITLE_1_1_2">
    <p:bg>
      <p:bgPr>
        <a:solidFill>
          <a:schemeClr val="lt2"/>
        </a:solidFill>
      </p:bgPr>
    </p:bg>
    <p:spTree>
      <p:nvGrpSpPr>
        <p:cNvPr id="26" name="Shape 26"/>
        <p:cNvGrpSpPr/>
        <p:nvPr/>
      </p:nvGrpSpPr>
      <p:grpSpPr>
        <a:xfrm>
          <a:off x="0" y="0"/>
          <a:ext cx="0" cy="0"/>
          <a:chOff x="0" y="0"/>
          <a:chExt cx="0" cy="0"/>
        </a:xfrm>
      </p:grpSpPr>
      <p:sp>
        <p:nvSpPr>
          <p:cNvPr id="27" name="Google Shape;27;p5"/>
          <p:cNvSpPr txBox="1"/>
          <p:nvPr>
            <p:ph type="ctrTitle"/>
          </p:nvPr>
        </p:nvSpPr>
        <p:spPr>
          <a:xfrm>
            <a:off x="1828800" y="836575"/>
            <a:ext cx="5486400" cy="1828800"/>
          </a:xfrm>
          <a:prstGeom prst="rect">
            <a:avLst/>
          </a:prstGeom>
          <a:noFill/>
          <a:ln>
            <a:noFill/>
          </a:ln>
        </p:spPr>
        <p:txBody>
          <a:bodyPr anchorCtr="0" anchor="b" bIns="0" lIns="0" spcFirstLastPara="1" rIns="0" wrap="square" tIns="0">
            <a:noAutofit/>
          </a:bodyPr>
          <a:lstStyle>
            <a:lvl1pPr lvl="0" rtl="0" algn="ctr">
              <a:lnSpc>
                <a:spcPct val="100000"/>
              </a:lnSpc>
              <a:spcBef>
                <a:spcPts val="0"/>
              </a:spcBef>
              <a:spcAft>
                <a:spcPts val="0"/>
              </a:spcAft>
              <a:buClr>
                <a:schemeClr val="lt1"/>
              </a:buClr>
              <a:buSzPts val="4000"/>
              <a:buFont typeface="Open Sans"/>
              <a:buNone/>
              <a:defRPr sz="4000">
                <a:solidFill>
                  <a:schemeClr val="lt1"/>
                </a:solidFill>
              </a:defRPr>
            </a:lvl1pPr>
            <a:lvl2pPr lvl="1" rtl="0">
              <a:lnSpc>
                <a:spcPct val="100000"/>
              </a:lnSpc>
              <a:spcBef>
                <a:spcPts val="0"/>
              </a:spcBef>
              <a:spcAft>
                <a:spcPts val="0"/>
              </a:spcAft>
              <a:buSzPts val="4000"/>
              <a:buNone/>
              <a:defRPr sz="4000"/>
            </a:lvl2pPr>
            <a:lvl3pPr lvl="2" rtl="0">
              <a:lnSpc>
                <a:spcPct val="100000"/>
              </a:lnSpc>
              <a:spcBef>
                <a:spcPts val="0"/>
              </a:spcBef>
              <a:spcAft>
                <a:spcPts val="0"/>
              </a:spcAft>
              <a:buSzPts val="4000"/>
              <a:buNone/>
              <a:defRPr sz="4000"/>
            </a:lvl3pPr>
            <a:lvl4pPr lvl="3" rtl="0">
              <a:lnSpc>
                <a:spcPct val="100000"/>
              </a:lnSpc>
              <a:spcBef>
                <a:spcPts val="0"/>
              </a:spcBef>
              <a:spcAft>
                <a:spcPts val="0"/>
              </a:spcAft>
              <a:buSzPts val="4000"/>
              <a:buNone/>
              <a:defRPr sz="4000"/>
            </a:lvl4pPr>
            <a:lvl5pPr lvl="4" rtl="0">
              <a:lnSpc>
                <a:spcPct val="100000"/>
              </a:lnSpc>
              <a:spcBef>
                <a:spcPts val="0"/>
              </a:spcBef>
              <a:spcAft>
                <a:spcPts val="0"/>
              </a:spcAft>
              <a:buSzPts val="4000"/>
              <a:buNone/>
              <a:defRPr sz="4000"/>
            </a:lvl5pPr>
            <a:lvl6pPr lvl="5" rtl="0">
              <a:lnSpc>
                <a:spcPct val="100000"/>
              </a:lnSpc>
              <a:spcBef>
                <a:spcPts val="0"/>
              </a:spcBef>
              <a:spcAft>
                <a:spcPts val="0"/>
              </a:spcAft>
              <a:buSzPts val="4000"/>
              <a:buNone/>
              <a:defRPr sz="4000"/>
            </a:lvl6pPr>
            <a:lvl7pPr lvl="6" rtl="0">
              <a:lnSpc>
                <a:spcPct val="100000"/>
              </a:lnSpc>
              <a:spcBef>
                <a:spcPts val="0"/>
              </a:spcBef>
              <a:spcAft>
                <a:spcPts val="0"/>
              </a:spcAft>
              <a:buSzPts val="4000"/>
              <a:buNone/>
              <a:defRPr sz="4000"/>
            </a:lvl7pPr>
            <a:lvl8pPr lvl="7" rtl="0">
              <a:lnSpc>
                <a:spcPct val="100000"/>
              </a:lnSpc>
              <a:spcBef>
                <a:spcPts val="0"/>
              </a:spcBef>
              <a:spcAft>
                <a:spcPts val="0"/>
              </a:spcAft>
              <a:buSzPts val="4000"/>
              <a:buNone/>
              <a:defRPr sz="4000"/>
            </a:lvl8pPr>
            <a:lvl9pPr lvl="8" rtl="0">
              <a:lnSpc>
                <a:spcPct val="100000"/>
              </a:lnSpc>
              <a:spcBef>
                <a:spcPts val="0"/>
              </a:spcBef>
              <a:spcAft>
                <a:spcPts val="0"/>
              </a:spcAft>
              <a:buSzPts val="4000"/>
              <a:buNone/>
              <a:defRPr sz="4000"/>
            </a:lvl9pPr>
          </a:lstStyle>
          <a:p/>
        </p:txBody>
      </p:sp>
      <p:sp>
        <p:nvSpPr>
          <p:cNvPr id="28" name="Google Shape;28;p5"/>
          <p:cNvSpPr txBox="1"/>
          <p:nvPr>
            <p:ph idx="1" type="subTitle"/>
          </p:nvPr>
        </p:nvSpPr>
        <p:spPr>
          <a:xfrm>
            <a:off x="1828800" y="2821069"/>
            <a:ext cx="5486400" cy="1241700"/>
          </a:xfrm>
          <a:prstGeom prst="rect">
            <a:avLst/>
          </a:prstGeom>
          <a:noFill/>
          <a:ln>
            <a:noFill/>
          </a:ln>
        </p:spPr>
        <p:txBody>
          <a:bodyPr anchorCtr="0" anchor="t" bIns="0" lIns="0" spcFirstLastPara="1" rIns="0" wrap="square" tIns="0">
            <a:noAutofit/>
          </a:bodyPr>
          <a:lstStyle>
            <a:lvl1pPr lvl="0" rtl="0" algn="ctr">
              <a:lnSpc>
                <a:spcPct val="130000"/>
              </a:lnSpc>
              <a:spcBef>
                <a:spcPts val="0"/>
              </a:spcBef>
              <a:spcAft>
                <a:spcPts val="0"/>
              </a:spcAft>
              <a:buClr>
                <a:schemeClr val="lt1"/>
              </a:buClr>
              <a:buSzPts val="1800"/>
              <a:buNone/>
              <a:defRPr sz="1800">
                <a:solidFill>
                  <a:schemeClr val="lt1"/>
                </a:solidFill>
              </a:defRPr>
            </a:lvl1pPr>
            <a:lvl2pPr lvl="1" rtl="0" algn="ctr">
              <a:lnSpc>
                <a:spcPct val="90000"/>
              </a:lnSpc>
              <a:spcBef>
                <a:spcPts val="400"/>
              </a:spcBef>
              <a:spcAft>
                <a:spcPts val="0"/>
              </a:spcAft>
              <a:buClr>
                <a:schemeClr val="dk1"/>
              </a:buClr>
              <a:buSzPts val="1500"/>
              <a:buNone/>
              <a:defRPr sz="1500"/>
            </a:lvl2pPr>
            <a:lvl3pPr lvl="2" rtl="0" algn="ctr">
              <a:lnSpc>
                <a:spcPct val="90000"/>
              </a:lnSpc>
              <a:spcBef>
                <a:spcPts val="400"/>
              </a:spcBef>
              <a:spcAft>
                <a:spcPts val="0"/>
              </a:spcAft>
              <a:buClr>
                <a:schemeClr val="dk1"/>
              </a:buClr>
              <a:buSzPts val="1400"/>
              <a:buNone/>
              <a:defRPr sz="1400"/>
            </a:lvl3pPr>
            <a:lvl4pPr lvl="3" rtl="0" algn="ctr">
              <a:lnSpc>
                <a:spcPct val="90000"/>
              </a:lnSpc>
              <a:spcBef>
                <a:spcPts val="400"/>
              </a:spcBef>
              <a:spcAft>
                <a:spcPts val="0"/>
              </a:spcAft>
              <a:buClr>
                <a:schemeClr val="dk1"/>
              </a:buClr>
              <a:buSzPts val="1200"/>
              <a:buNone/>
              <a:defRPr sz="1200"/>
            </a:lvl4pPr>
            <a:lvl5pPr lvl="4" rtl="0" algn="ctr">
              <a:lnSpc>
                <a:spcPct val="90000"/>
              </a:lnSpc>
              <a:spcBef>
                <a:spcPts val="400"/>
              </a:spcBef>
              <a:spcAft>
                <a:spcPts val="0"/>
              </a:spcAft>
              <a:buClr>
                <a:schemeClr val="dk1"/>
              </a:buClr>
              <a:buSzPts val="12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pic>
        <p:nvPicPr>
          <p:cNvPr id="29" name="Google Shape;29;p5"/>
          <p:cNvPicPr preferRelativeResize="0"/>
          <p:nvPr/>
        </p:nvPicPr>
        <p:blipFill rotWithShape="1">
          <a:blip r:embed="rId2">
            <a:alphaModFix/>
          </a:blip>
          <a:srcRect b="119" l="0" r="0" t="119"/>
          <a:stretch/>
        </p:blipFill>
        <p:spPr>
          <a:xfrm>
            <a:off x="546154" y="4536801"/>
            <a:ext cx="1490976" cy="219650"/>
          </a:xfrm>
          <a:prstGeom prst="rect">
            <a:avLst/>
          </a:prstGeom>
          <a:noFill/>
          <a:ln>
            <a:noFill/>
          </a:ln>
        </p:spPr>
      </p:pic>
      <p:pic>
        <p:nvPicPr>
          <p:cNvPr id="30" name="Google Shape;30;p5"/>
          <p:cNvPicPr preferRelativeResize="0"/>
          <p:nvPr/>
        </p:nvPicPr>
        <p:blipFill>
          <a:blip r:embed="rId3">
            <a:alphaModFix/>
          </a:blip>
          <a:stretch>
            <a:fillRect/>
          </a:stretch>
        </p:blipFill>
        <p:spPr>
          <a:xfrm>
            <a:off x="7561177" y="4515012"/>
            <a:ext cx="942624" cy="263263"/>
          </a:xfrm>
          <a:prstGeom prst="rect">
            <a:avLst/>
          </a:prstGeom>
          <a:noFill/>
          <a:ln>
            <a:noFill/>
          </a:ln>
        </p:spPr>
      </p:pic>
    </p:spTree>
  </p:cSld>
  <p:clrMapOvr>
    <a:masterClrMapping/>
  </p:clrMapOvr>
  <p:extLst>
    <p:ext uri="{DCECCB84-F9BA-43D5-87BE-67443E8EF086}">
      <p15:sldGuideLst>
        <p15:guide id="1" orient="horz" pos="1620">
          <p15:clr>
            <a:srgbClr val="FA7B17"/>
          </p15:clr>
        </p15:guide>
        <p15:guide id="2" pos="2880">
          <p15:clr>
            <a:srgbClr val="FA7B17"/>
          </p15:clr>
        </p15:guide>
      </p15:sldGuideLst>
    </p:ext>
  </p:extLst>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lide">
  <p:cSld name="content slide">
    <p:spTree>
      <p:nvGrpSpPr>
        <p:cNvPr id="236" name="Shape 236"/>
        <p:cNvGrpSpPr/>
        <p:nvPr/>
      </p:nvGrpSpPr>
      <p:grpSpPr>
        <a:xfrm>
          <a:off x="0" y="0"/>
          <a:ext cx="0" cy="0"/>
          <a:chOff x="0" y="0"/>
          <a:chExt cx="0" cy="0"/>
        </a:xfrm>
      </p:grpSpPr>
      <p:sp>
        <p:nvSpPr>
          <p:cNvPr id="237" name="Google Shape;237;p43"/>
          <p:cNvSpPr txBox="1"/>
          <p:nvPr>
            <p:ph type="title"/>
          </p:nvPr>
        </p:nvSpPr>
        <p:spPr>
          <a:xfrm>
            <a:off x="720000" y="208026"/>
            <a:ext cx="7704000" cy="594000"/>
          </a:xfrm>
          <a:prstGeom prst="rect">
            <a:avLst/>
          </a:prstGeom>
          <a:noFill/>
          <a:ln>
            <a:noFill/>
          </a:ln>
        </p:spPr>
        <p:txBody>
          <a:bodyPr anchorCtr="0" anchor="b" bIns="0" lIns="0" spcFirstLastPara="1" rIns="0" wrap="square" tIns="0">
            <a:noAutofit/>
          </a:bodyPr>
          <a:lstStyle>
            <a:lvl1pPr lvl="0" rtl="0" algn="l">
              <a:spcBef>
                <a:spcPts val="0"/>
              </a:spcBef>
              <a:spcAft>
                <a:spcPts val="0"/>
              </a:spcAft>
              <a:buClr>
                <a:schemeClr val="dk2"/>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38" name="Google Shape;238;p43"/>
          <p:cNvSpPr txBox="1"/>
          <p:nvPr>
            <p:ph idx="1" type="body"/>
          </p:nvPr>
        </p:nvSpPr>
        <p:spPr>
          <a:xfrm>
            <a:off x="720000" y="950119"/>
            <a:ext cx="7704000" cy="3726000"/>
          </a:xfrm>
          <a:prstGeom prst="rect">
            <a:avLst/>
          </a:prstGeom>
          <a:noFill/>
          <a:ln>
            <a:noFill/>
          </a:ln>
        </p:spPr>
        <p:txBody>
          <a:bodyPr anchorCtr="0" anchor="t" bIns="0" lIns="0" spcFirstLastPara="1" rIns="0" wrap="square" tIns="0">
            <a:noAutofit/>
          </a:bodyPr>
          <a:lstStyle>
            <a:lvl1pPr indent="-342900" lvl="0" marL="457200" rtl="0" algn="l">
              <a:lnSpc>
                <a:spcPct val="130000"/>
              </a:lnSpc>
              <a:spcBef>
                <a:spcPts val="0"/>
              </a:spcBef>
              <a:spcAft>
                <a:spcPts val="0"/>
              </a:spcAft>
              <a:buSzPts val="1800"/>
              <a:buChar char="▪"/>
              <a:defRPr/>
            </a:lvl1pPr>
            <a:lvl2pPr indent="-342900" lvl="1" marL="914400" rtl="0" algn="l">
              <a:lnSpc>
                <a:spcPct val="130000"/>
              </a:lnSpc>
              <a:spcBef>
                <a:spcPts val="0"/>
              </a:spcBef>
              <a:spcAft>
                <a:spcPts val="0"/>
              </a:spcAft>
              <a:buSzPts val="1800"/>
              <a:buChar char="-"/>
              <a:defRPr/>
            </a:lvl2pPr>
            <a:lvl3pPr indent="-342900" lvl="2" marL="1371600" rtl="0" algn="l">
              <a:lnSpc>
                <a:spcPct val="130000"/>
              </a:lnSpc>
              <a:spcBef>
                <a:spcPts val="0"/>
              </a:spcBef>
              <a:spcAft>
                <a:spcPts val="0"/>
              </a:spcAft>
              <a:buSzPts val="1800"/>
              <a:buChar char="›"/>
              <a:defRPr/>
            </a:lvl3pPr>
            <a:lvl4pPr indent="-228600" lvl="3" marL="1828800" rtl="0" algn="l">
              <a:spcBef>
                <a:spcPts val="360"/>
              </a:spcBef>
              <a:spcAft>
                <a:spcPts val="0"/>
              </a:spcAft>
              <a:buClr>
                <a:schemeClr val="dk1"/>
              </a:buClr>
              <a:buSzPts val="1800"/>
              <a:buNone/>
              <a:defRPr/>
            </a:lvl4pPr>
            <a:lvl5pPr indent="-228600" lvl="4" marL="2286000" rtl="0" algn="l">
              <a:spcBef>
                <a:spcPts val="360"/>
              </a:spcBef>
              <a:spcAft>
                <a:spcPts val="0"/>
              </a:spcAft>
              <a:buClr>
                <a:schemeClr val="dk1"/>
              </a:buClr>
              <a:buSzPts val="1800"/>
              <a:buNone/>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_without picture" showMasterSp="0">
  <p:cSld name="Title Slide_without picture">
    <p:bg>
      <p:bgPr>
        <a:blipFill>
          <a:blip r:embed="rId2">
            <a:alphaModFix/>
          </a:blip>
          <a:stretch>
            <a:fillRect/>
          </a:stretch>
        </a:blipFill>
      </p:bgPr>
    </p:bg>
    <p:spTree>
      <p:nvGrpSpPr>
        <p:cNvPr id="239" name="Shape 239"/>
        <p:cNvGrpSpPr/>
        <p:nvPr/>
      </p:nvGrpSpPr>
      <p:grpSpPr>
        <a:xfrm>
          <a:off x="0" y="0"/>
          <a:ext cx="0" cy="0"/>
          <a:chOff x="0" y="0"/>
          <a:chExt cx="0" cy="0"/>
        </a:xfrm>
      </p:grpSpPr>
      <p:sp>
        <p:nvSpPr>
          <p:cNvPr id="240" name="Google Shape;240;p44"/>
          <p:cNvSpPr txBox="1"/>
          <p:nvPr>
            <p:ph type="ctrTitle"/>
          </p:nvPr>
        </p:nvSpPr>
        <p:spPr>
          <a:xfrm>
            <a:off x="721841" y="1040788"/>
            <a:ext cx="5040000" cy="1681800"/>
          </a:xfrm>
          <a:prstGeom prst="rect">
            <a:avLst/>
          </a:prstGeom>
          <a:noFill/>
          <a:ln>
            <a:noFill/>
          </a:ln>
        </p:spPr>
        <p:txBody>
          <a:bodyPr anchorCtr="0" anchor="b" bIns="0" lIns="0" spcFirstLastPara="1" rIns="0" wrap="square" tIns="0">
            <a:noAutofit/>
          </a:bodyPr>
          <a:lstStyle>
            <a:lvl1pPr lvl="0" rtl="0" algn="l">
              <a:lnSpc>
                <a:spcPct val="120000"/>
              </a:lnSpc>
              <a:spcBef>
                <a:spcPts val="0"/>
              </a:spcBef>
              <a:spcAft>
                <a:spcPts val="0"/>
              </a:spcAft>
              <a:buClr>
                <a:schemeClr val="lt1"/>
              </a:buClr>
              <a:buSzPts val="2800"/>
              <a:buFont typeface="Arial"/>
              <a:buNone/>
              <a:defRPr b="1" sz="2800" cap="none">
                <a:solidFill>
                  <a:schemeClr val="lt1"/>
                </a:solidFill>
                <a:latin typeface="Arial"/>
                <a:ea typeface="Arial"/>
                <a:cs typeface="Arial"/>
                <a:sym typeface="Aria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41" name="Google Shape;241;p44"/>
          <p:cNvSpPr txBox="1"/>
          <p:nvPr>
            <p:ph idx="1" type="subTitle"/>
          </p:nvPr>
        </p:nvSpPr>
        <p:spPr>
          <a:xfrm>
            <a:off x="721843" y="2826498"/>
            <a:ext cx="5040000" cy="736200"/>
          </a:xfrm>
          <a:prstGeom prst="rect">
            <a:avLst/>
          </a:prstGeom>
          <a:noFill/>
          <a:ln>
            <a:noFill/>
          </a:ln>
        </p:spPr>
        <p:txBody>
          <a:bodyPr anchorCtr="0" anchor="t" bIns="0" lIns="0" spcFirstLastPara="1" rIns="0" wrap="square" tIns="0">
            <a:noAutofit/>
          </a:bodyPr>
          <a:lstStyle>
            <a:lvl1pPr lvl="0" rtl="0" algn="l">
              <a:lnSpc>
                <a:spcPct val="130000"/>
              </a:lnSpc>
              <a:spcBef>
                <a:spcPts val="0"/>
              </a:spcBef>
              <a:spcAft>
                <a:spcPts val="0"/>
              </a:spcAft>
              <a:buSzPts val="2200"/>
              <a:buNone/>
              <a:defRPr sz="2200">
                <a:solidFill>
                  <a:schemeClr val="lt1"/>
                </a:solidFill>
                <a:latin typeface="Arial"/>
                <a:ea typeface="Arial"/>
                <a:cs typeface="Arial"/>
                <a:sym typeface="Arial"/>
              </a:defRPr>
            </a:lvl1pPr>
            <a:lvl2pPr lvl="1" rtl="0" algn="ctr">
              <a:lnSpc>
                <a:spcPct val="130000"/>
              </a:lnSpc>
              <a:spcBef>
                <a:spcPts val="0"/>
              </a:spcBef>
              <a:spcAft>
                <a:spcPts val="0"/>
              </a:spcAft>
              <a:buSzPts val="1800"/>
              <a:buNone/>
              <a:defRPr>
                <a:solidFill>
                  <a:srgbClr val="888888"/>
                </a:solidFill>
              </a:defRPr>
            </a:lvl2pPr>
            <a:lvl3pPr lvl="2" rtl="0" algn="ctr">
              <a:lnSpc>
                <a:spcPct val="130000"/>
              </a:lnSpc>
              <a:spcBef>
                <a:spcPts val="0"/>
              </a:spcBef>
              <a:spcAft>
                <a:spcPts val="0"/>
              </a:spcAft>
              <a:buSzPts val="1800"/>
              <a:buNone/>
              <a:defRPr>
                <a:solidFill>
                  <a:srgbClr val="888888"/>
                </a:solidFill>
              </a:defRPr>
            </a:lvl3pPr>
            <a:lvl4pPr lvl="3" rtl="0" algn="ctr">
              <a:spcBef>
                <a:spcPts val="400"/>
              </a:spcBef>
              <a:spcAft>
                <a:spcPts val="0"/>
              </a:spcAft>
              <a:buClr>
                <a:srgbClr val="888888"/>
              </a:buClr>
              <a:buSzPts val="2000"/>
              <a:buFont typeface="Open Sans"/>
              <a:buNone/>
              <a:defRPr>
                <a:solidFill>
                  <a:srgbClr val="888888"/>
                </a:solidFill>
              </a:defRPr>
            </a:lvl4pPr>
            <a:lvl5pPr lvl="4" rtl="0" algn="ctr">
              <a:spcBef>
                <a:spcPts val="400"/>
              </a:spcBef>
              <a:spcAft>
                <a:spcPts val="0"/>
              </a:spcAft>
              <a:buClr>
                <a:srgbClr val="888888"/>
              </a:buClr>
              <a:buSzPts val="2000"/>
              <a:buFont typeface="Open Sans"/>
              <a:buNone/>
              <a:defRPr>
                <a:solidFill>
                  <a:srgbClr val="888888"/>
                </a:solidFill>
              </a:defRPr>
            </a:lvl5pPr>
            <a:lvl6pPr lvl="5" rtl="0" algn="ctr">
              <a:spcBef>
                <a:spcPts val="400"/>
              </a:spcBef>
              <a:spcAft>
                <a:spcPts val="0"/>
              </a:spcAft>
              <a:buClr>
                <a:srgbClr val="888888"/>
              </a:buClr>
              <a:buSzPts val="2000"/>
              <a:buNone/>
              <a:defRPr>
                <a:solidFill>
                  <a:srgbClr val="888888"/>
                </a:solidFill>
              </a:defRPr>
            </a:lvl6pPr>
            <a:lvl7pPr lvl="6" rtl="0" algn="ctr">
              <a:spcBef>
                <a:spcPts val="400"/>
              </a:spcBef>
              <a:spcAft>
                <a:spcPts val="0"/>
              </a:spcAft>
              <a:buClr>
                <a:srgbClr val="888888"/>
              </a:buClr>
              <a:buSzPts val="2000"/>
              <a:buNone/>
              <a:defRPr>
                <a:solidFill>
                  <a:srgbClr val="888888"/>
                </a:solidFill>
              </a:defRPr>
            </a:lvl7pPr>
            <a:lvl8pPr lvl="7" rtl="0" algn="ctr">
              <a:spcBef>
                <a:spcPts val="400"/>
              </a:spcBef>
              <a:spcAft>
                <a:spcPts val="0"/>
              </a:spcAft>
              <a:buClr>
                <a:srgbClr val="888888"/>
              </a:buClr>
              <a:buSzPts val="2000"/>
              <a:buNone/>
              <a:defRPr>
                <a:solidFill>
                  <a:srgbClr val="888888"/>
                </a:solidFill>
              </a:defRPr>
            </a:lvl8pPr>
            <a:lvl9pPr lvl="8" rtl="0" algn="ctr">
              <a:spcBef>
                <a:spcPts val="400"/>
              </a:spcBef>
              <a:spcAft>
                <a:spcPts val="0"/>
              </a:spcAft>
              <a:buClr>
                <a:srgbClr val="888888"/>
              </a:buClr>
              <a:buSzPts val="2000"/>
              <a:buNone/>
              <a:defRPr>
                <a:solidFill>
                  <a:srgbClr val="888888"/>
                </a:solidFill>
              </a:defRPr>
            </a:lvl9pPr>
          </a:lstStyle>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42" name="Shape 242"/>
        <p:cNvGrpSpPr/>
        <p:nvPr/>
      </p:nvGrpSpPr>
      <p:grpSpPr>
        <a:xfrm>
          <a:off x="0" y="0"/>
          <a:ext cx="0" cy="0"/>
          <a:chOff x="0" y="0"/>
          <a:chExt cx="0" cy="0"/>
        </a:xfrm>
      </p:grpSpPr>
      <p:sp>
        <p:nvSpPr>
          <p:cNvPr id="243" name="Google Shape;243;p45"/>
          <p:cNvSpPr txBox="1"/>
          <p:nvPr>
            <p:ph type="ctrTitle"/>
          </p:nvPr>
        </p:nvSpPr>
        <p:spPr>
          <a:xfrm>
            <a:off x="1143000" y="841772"/>
            <a:ext cx="6858000" cy="1790700"/>
          </a:xfrm>
          <a:prstGeom prst="rect">
            <a:avLst/>
          </a:prstGeom>
          <a:noFill/>
          <a:ln>
            <a:noFill/>
          </a:ln>
        </p:spPr>
        <p:txBody>
          <a:bodyPr anchorCtr="0" anchor="b" bIns="0" lIns="0" spcFirstLastPara="1" rIns="0" wrap="square" tIns="0">
            <a:noAutofit/>
          </a:bodyPr>
          <a:lstStyle>
            <a:lvl1pPr lvl="0" rtl="0" algn="ctr">
              <a:spcBef>
                <a:spcPts val="0"/>
              </a:spcBef>
              <a:spcAft>
                <a:spcPts val="0"/>
              </a:spcAft>
              <a:buClr>
                <a:schemeClr val="dk2"/>
              </a:buClr>
              <a:buSzPts val="4500"/>
              <a:buFont typeface="Arial"/>
              <a:buNone/>
              <a:defRPr sz="45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44" name="Google Shape;244;p45"/>
          <p:cNvSpPr txBox="1"/>
          <p:nvPr>
            <p:ph idx="1" type="subTitle"/>
          </p:nvPr>
        </p:nvSpPr>
        <p:spPr>
          <a:xfrm>
            <a:off x="1143000" y="2701528"/>
            <a:ext cx="6858000" cy="1241700"/>
          </a:xfrm>
          <a:prstGeom prst="rect">
            <a:avLst/>
          </a:prstGeom>
          <a:noFill/>
          <a:ln>
            <a:noFill/>
          </a:ln>
        </p:spPr>
        <p:txBody>
          <a:bodyPr anchorCtr="0" anchor="t" bIns="0" lIns="0" spcFirstLastPara="1" rIns="0" wrap="square" tIns="0">
            <a:noAutofit/>
          </a:bodyPr>
          <a:lstStyle>
            <a:lvl1pPr lvl="0" rtl="0" algn="ctr">
              <a:lnSpc>
                <a:spcPct val="130000"/>
              </a:lnSpc>
              <a:spcBef>
                <a:spcPts val="0"/>
              </a:spcBef>
              <a:spcAft>
                <a:spcPts val="0"/>
              </a:spcAft>
              <a:buSzPts val="1800"/>
              <a:buNone/>
              <a:defRPr sz="1800"/>
            </a:lvl1pPr>
            <a:lvl2pPr lvl="1" rtl="0" algn="ctr">
              <a:lnSpc>
                <a:spcPct val="130000"/>
              </a:lnSpc>
              <a:spcBef>
                <a:spcPts val="0"/>
              </a:spcBef>
              <a:spcAft>
                <a:spcPts val="0"/>
              </a:spcAft>
              <a:buSzPts val="1500"/>
              <a:buNone/>
              <a:defRPr sz="1500"/>
            </a:lvl2pPr>
            <a:lvl3pPr lvl="2" rtl="0" algn="ctr">
              <a:lnSpc>
                <a:spcPct val="130000"/>
              </a:lnSpc>
              <a:spcBef>
                <a:spcPts val="0"/>
              </a:spcBef>
              <a:spcAft>
                <a:spcPts val="0"/>
              </a:spcAft>
              <a:buSzPts val="1350"/>
              <a:buNone/>
              <a:defRPr sz="1350"/>
            </a:lvl3pPr>
            <a:lvl4pPr lvl="3" rtl="0" algn="ctr">
              <a:spcBef>
                <a:spcPts val="240"/>
              </a:spcBef>
              <a:spcAft>
                <a:spcPts val="0"/>
              </a:spcAft>
              <a:buClr>
                <a:schemeClr val="dk1"/>
              </a:buClr>
              <a:buSzPts val="1200"/>
              <a:buFont typeface="Open Sans"/>
              <a:buNone/>
              <a:defRPr sz="1200"/>
            </a:lvl4pPr>
            <a:lvl5pPr lvl="4" rtl="0" algn="ctr">
              <a:spcBef>
                <a:spcPts val="240"/>
              </a:spcBef>
              <a:spcAft>
                <a:spcPts val="0"/>
              </a:spcAft>
              <a:buClr>
                <a:schemeClr val="dk1"/>
              </a:buClr>
              <a:buSzPts val="1200"/>
              <a:buFont typeface="Open Sans"/>
              <a:buNone/>
              <a:defRPr sz="1200"/>
            </a:lvl5pPr>
            <a:lvl6pPr lvl="5" rtl="0" algn="ctr">
              <a:spcBef>
                <a:spcPts val="240"/>
              </a:spcBef>
              <a:spcAft>
                <a:spcPts val="0"/>
              </a:spcAft>
              <a:buClr>
                <a:schemeClr val="dk1"/>
              </a:buClr>
              <a:buSzPts val="1200"/>
              <a:buNone/>
              <a:defRPr sz="1200"/>
            </a:lvl6pPr>
            <a:lvl7pPr lvl="6" rtl="0" algn="ctr">
              <a:spcBef>
                <a:spcPts val="240"/>
              </a:spcBef>
              <a:spcAft>
                <a:spcPts val="0"/>
              </a:spcAft>
              <a:buClr>
                <a:schemeClr val="dk1"/>
              </a:buClr>
              <a:buSzPts val="1200"/>
              <a:buNone/>
              <a:defRPr sz="1200"/>
            </a:lvl7pPr>
            <a:lvl8pPr lvl="7" rtl="0" algn="ctr">
              <a:spcBef>
                <a:spcPts val="240"/>
              </a:spcBef>
              <a:spcAft>
                <a:spcPts val="0"/>
              </a:spcAft>
              <a:buClr>
                <a:schemeClr val="dk1"/>
              </a:buClr>
              <a:buSzPts val="1200"/>
              <a:buNone/>
              <a:defRPr sz="1200"/>
            </a:lvl8pPr>
            <a:lvl9pPr lvl="8" rtl="0" algn="ctr">
              <a:spcBef>
                <a:spcPts val="240"/>
              </a:spcBef>
              <a:spcAft>
                <a:spcPts val="0"/>
              </a:spcAft>
              <a:buClr>
                <a:schemeClr val="dk1"/>
              </a:buClr>
              <a:buSzPts val="1200"/>
              <a:buNone/>
              <a:defRPr sz="1200"/>
            </a:lvl9pPr>
          </a:lstStyle>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ding slide" showMasterSp="0">
  <p:cSld name="Ending slide">
    <p:bg>
      <p:bgPr>
        <a:blipFill>
          <a:blip r:embed="rId2">
            <a:alphaModFix/>
          </a:blip>
          <a:stretch>
            <a:fillRect/>
          </a:stretch>
        </a:blipFill>
      </p:bgPr>
    </p:bg>
    <p:spTree>
      <p:nvGrpSpPr>
        <p:cNvPr id="245" name="Shape 245"/>
        <p:cNvGrpSpPr/>
        <p:nvPr/>
      </p:nvGrpSpPr>
      <p:grpSpPr>
        <a:xfrm>
          <a:off x="0" y="0"/>
          <a:ext cx="0" cy="0"/>
          <a:chOff x="0" y="0"/>
          <a:chExt cx="0" cy="0"/>
        </a:xfrm>
      </p:grpSpPr>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lide with icons">
  <p:cSld name="content slide with icons">
    <p:spTree>
      <p:nvGrpSpPr>
        <p:cNvPr id="246" name="Shape 246"/>
        <p:cNvGrpSpPr/>
        <p:nvPr/>
      </p:nvGrpSpPr>
      <p:grpSpPr>
        <a:xfrm>
          <a:off x="0" y="0"/>
          <a:ext cx="0" cy="0"/>
          <a:chOff x="0" y="0"/>
          <a:chExt cx="0" cy="0"/>
        </a:xfrm>
      </p:grpSpPr>
      <p:sp>
        <p:nvSpPr>
          <p:cNvPr id="247" name="Google Shape;247;p47"/>
          <p:cNvSpPr txBox="1"/>
          <p:nvPr/>
        </p:nvSpPr>
        <p:spPr>
          <a:xfrm>
            <a:off x="7909490" y="4700016"/>
            <a:ext cx="594300" cy="183000"/>
          </a:xfrm>
          <a:prstGeom prst="rect">
            <a:avLst/>
          </a:prstGeom>
          <a:noFill/>
          <a:ln>
            <a:noFill/>
          </a:ln>
        </p:spPr>
        <p:txBody>
          <a:bodyPr anchorCtr="0" anchor="b" bIns="0" lIns="0" spcFirstLastPara="1" rIns="0" wrap="square" tIns="0">
            <a:noAutofit/>
          </a:bodyPr>
          <a:lstStyle/>
          <a:p>
            <a:pPr indent="0" lvl="0" marL="0" rtl="0" algn="r">
              <a:spcBef>
                <a:spcPts val="0"/>
              </a:spcBef>
              <a:spcAft>
                <a:spcPts val="0"/>
              </a:spcAft>
              <a:buNone/>
            </a:pPr>
            <a:fld id="{00000000-1234-1234-1234-123412341234}" type="slidenum">
              <a:rPr lang="en" sz="900">
                <a:solidFill>
                  <a:srgbClr val="97999B"/>
                </a:solidFill>
                <a:latin typeface="Open Sans"/>
                <a:ea typeface="Open Sans"/>
                <a:cs typeface="Open Sans"/>
                <a:sym typeface="Open Sans"/>
              </a:rPr>
              <a:t>‹#›</a:t>
            </a:fld>
            <a:endParaRPr sz="900">
              <a:solidFill>
                <a:srgbClr val="97999B"/>
              </a:solidFill>
              <a:latin typeface="Open Sans"/>
              <a:ea typeface="Open Sans"/>
              <a:cs typeface="Open Sans"/>
              <a:sym typeface="Open Sans"/>
            </a:endParaRPr>
          </a:p>
        </p:txBody>
      </p:sp>
      <p:pic>
        <p:nvPicPr>
          <p:cNvPr id="248" name="Google Shape;248;p47"/>
          <p:cNvPicPr preferRelativeResize="0"/>
          <p:nvPr/>
        </p:nvPicPr>
        <p:blipFill rotWithShape="1">
          <a:blip r:embed="rId2">
            <a:alphaModFix/>
          </a:blip>
          <a:srcRect b="0" l="317" r="317" t="0"/>
          <a:stretch/>
        </p:blipFill>
        <p:spPr>
          <a:xfrm>
            <a:off x="-380650" y="-29750"/>
            <a:ext cx="7756426" cy="5203001"/>
          </a:xfrm>
          <a:prstGeom prst="rect">
            <a:avLst/>
          </a:prstGeom>
          <a:noFill/>
          <a:ln>
            <a:noFill/>
          </a:ln>
        </p:spPr>
      </p:pic>
      <p:sp>
        <p:nvSpPr>
          <p:cNvPr id="249" name="Google Shape;249;p47"/>
          <p:cNvSpPr/>
          <p:nvPr/>
        </p:nvSpPr>
        <p:spPr>
          <a:xfrm>
            <a:off x="-599275" y="-44150"/>
            <a:ext cx="10324200" cy="5262000"/>
          </a:xfrm>
          <a:prstGeom prst="rect">
            <a:avLst/>
          </a:prstGeom>
          <a:gradFill>
            <a:gsLst>
              <a:gs pos="0">
                <a:srgbClr val="FFFFFF">
                  <a:alpha val="0"/>
                </a:srgbClr>
              </a:gs>
              <a:gs pos="37000">
                <a:srgbClr val="FFFFFF">
                  <a:alpha val="0"/>
                </a:srgbClr>
              </a:gs>
              <a:gs pos="76000">
                <a:srgbClr val="0092D1"/>
              </a:gs>
              <a:gs pos="100000">
                <a:srgbClr val="0092D1"/>
              </a:gs>
            </a:gsLst>
            <a:lin ang="0" scaled="0"/>
          </a:gradFill>
          <a:ln cap="flat" cmpd="sng" w="9525">
            <a:solidFill>
              <a:srgbClr val="97999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50" name="Google Shape;250;p47"/>
          <p:cNvPicPr preferRelativeResize="0"/>
          <p:nvPr/>
        </p:nvPicPr>
        <p:blipFill>
          <a:blip r:embed="rId3">
            <a:alphaModFix/>
          </a:blip>
          <a:stretch>
            <a:fillRect/>
          </a:stretch>
        </p:blipFill>
        <p:spPr>
          <a:xfrm>
            <a:off x="7595827" y="411475"/>
            <a:ext cx="1595624" cy="374875"/>
          </a:xfrm>
          <a:prstGeom prst="rect">
            <a:avLst/>
          </a:prstGeom>
          <a:noFill/>
          <a:ln>
            <a:noFill/>
          </a:ln>
        </p:spPr>
      </p:pic>
      <p:sp>
        <p:nvSpPr>
          <p:cNvPr id="251" name="Google Shape;251;p47"/>
          <p:cNvSpPr txBox="1"/>
          <p:nvPr/>
        </p:nvSpPr>
        <p:spPr>
          <a:xfrm>
            <a:off x="4557775" y="1200150"/>
            <a:ext cx="3818700" cy="1828800"/>
          </a:xfrm>
          <a:prstGeom prst="rect">
            <a:avLst/>
          </a:prstGeom>
          <a:noFill/>
          <a:ln>
            <a:noFill/>
          </a:ln>
        </p:spPr>
        <p:txBody>
          <a:bodyPr anchorCtr="0" anchor="b" bIns="0" lIns="0" spcFirstLastPara="1" rIns="0" wrap="square" tIns="0">
            <a:noAutofit/>
          </a:bodyPr>
          <a:lstStyle/>
          <a:p>
            <a:pPr indent="0" lvl="0" marL="0" rtl="0" algn="r">
              <a:spcBef>
                <a:spcPts val="0"/>
              </a:spcBef>
              <a:spcAft>
                <a:spcPts val="0"/>
              </a:spcAft>
              <a:buNone/>
            </a:pPr>
            <a:r>
              <a:t/>
            </a:r>
            <a:endParaRPr b="1" sz="3400">
              <a:solidFill>
                <a:srgbClr val="FFFFFF"/>
              </a:solidFill>
              <a:latin typeface="Open Sans"/>
              <a:ea typeface="Open Sans"/>
              <a:cs typeface="Open Sans"/>
              <a:sym typeface="Open Sans"/>
            </a:endParaRPr>
          </a:p>
        </p:txBody>
      </p:sp>
      <p:pic>
        <p:nvPicPr>
          <p:cNvPr id="252" name="Google Shape;252;p47"/>
          <p:cNvPicPr preferRelativeResize="0"/>
          <p:nvPr/>
        </p:nvPicPr>
        <p:blipFill rotWithShape="1">
          <a:blip r:embed="rId4">
            <a:alphaModFix/>
          </a:blip>
          <a:srcRect b="119" l="0" r="0" t="119"/>
          <a:stretch/>
        </p:blipFill>
        <p:spPr>
          <a:xfrm>
            <a:off x="7161462" y="4385576"/>
            <a:ext cx="1490976" cy="219650"/>
          </a:xfrm>
          <a:prstGeom prst="rect">
            <a:avLst/>
          </a:prstGeom>
          <a:noFill/>
          <a:ln>
            <a:noFill/>
          </a:ln>
        </p:spPr>
      </p:pic>
      <p:sp>
        <p:nvSpPr>
          <p:cNvPr id="253" name="Google Shape;253;p47"/>
          <p:cNvSpPr txBox="1"/>
          <p:nvPr/>
        </p:nvSpPr>
        <p:spPr>
          <a:xfrm>
            <a:off x="2890250" y="3267594"/>
            <a:ext cx="5486400" cy="1241700"/>
          </a:xfrm>
          <a:prstGeom prst="rect">
            <a:avLst/>
          </a:prstGeom>
          <a:noFill/>
          <a:ln>
            <a:noFill/>
          </a:ln>
        </p:spPr>
        <p:txBody>
          <a:bodyPr anchorCtr="0" anchor="t" bIns="0" lIns="0" spcFirstLastPara="1" rIns="0" wrap="square" tIns="0">
            <a:noAutofit/>
          </a:bodyPr>
          <a:lstStyle/>
          <a:p>
            <a:pPr indent="0" lvl="0" marL="0" rtl="0" algn="r">
              <a:lnSpc>
                <a:spcPct val="130000"/>
              </a:lnSpc>
              <a:spcBef>
                <a:spcPts val="0"/>
              </a:spcBef>
              <a:spcAft>
                <a:spcPts val="0"/>
              </a:spcAft>
              <a:buNone/>
            </a:pPr>
            <a:r>
              <a:t/>
            </a:r>
            <a:endParaRPr sz="1800">
              <a:solidFill>
                <a:srgbClr val="FFFFFF"/>
              </a:solidFill>
              <a:latin typeface="Open Sans"/>
              <a:ea typeface="Open Sans"/>
              <a:cs typeface="Open Sans"/>
              <a:sym typeface="Open Sans"/>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lide with icons 1">
  <p:cSld name="content slide with icons_1">
    <p:spTree>
      <p:nvGrpSpPr>
        <p:cNvPr id="254" name="Shape 254"/>
        <p:cNvGrpSpPr/>
        <p:nvPr/>
      </p:nvGrpSpPr>
      <p:grpSpPr>
        <a:xfrm>
          <a:off x="0" y="0"/>
          <a:ext cx="0" cy="0"/>
          <a:chOff x="0" y="0"/>
          <a:chExt cx="0" cy="0"/>
        </a:xfrm>
      </p:grpSpPr>
      <p:sp>
        <p:nvSpPr>
          <p:cNvPr id="255" name="Google Shape;255;p48"/>
          <p:cNvSpPr txBox="1"/>
          <p:nvPr/>
        </p:nvSpPr>
        <p:spPr>
          <a:xfrm>
            <a:off x="7909490" y="4700016"/>
            <a:ext cx="594300" cy="183000"/>
          </a:xfrm>
          <a:prstGeom prst="rect">
            <a:avLst/>
          </a:prstGeom>
          <a:noFill/>
          <a:ln>
            <a:noFill/>
          </a:ln>
        </p:spPr>
        <p:txBody>
          <a:bodyPr anchorCtr="0" anchor="b" bIns="0" lIns="0" spcFirstLastPara="1" rIns="0" wrap="square" tIns="0">
            <a:noAutofit/>
          </a:bodyPr>
          <a:lstStyle/>
          <a:p>
            <a:pPr indent="0" lvl="0" marL="0" rtl="0" algn="r">
              <a:spcBef>
                <a:spcPts val="0"/>
              </a:spcBef>
              <a:spcAft>
                <a:spcPts val="0"/>
              </a:spcAft>
              <a:buNone/>
            </a:pPr>
            <a:fld id="{00000000-1234-1234-1234-123412341234}" type="slidenum">
              <a:rPr lang="en" sz="900">
                <a:solidFill>
                  <a:srgbClr val="97999B"/>
                </a:solidFill>
                <a:latin typeface="Open Sans"/>
                <a:ea typeface="Open Sans"/>
                <a:cs typeface="Open Sans"/>
                <a:sym typeface="Open Sans"/>
              </a:rPr>
              <a:t>‹#›</a:t>
            </a:fld>
            <a:endParaRPr sz="900">
              <a:solidFill>
                <a:srgbClr val="97999B"/>
              </a:solidFill>
              <a:latin typeface="Open Sans"/>
              <a:ea typeface="Open Sans"/>
              <a:cs typeface="Open Sans"/>
              <a:sym typeface="Open Sans"/>
            </a:endParaRPr>
          </a:p>
        </p:txBody>
      </p:sp>
      <p:pic>
        <p:nvPicPr>
          <p:cNvPr id="256" name="Google Shape;256;p48"/>
          <p:cNvPicPr preferRelativeResize="0"/>
          <p:nvPr/>
        </p:nvPicPr>
        <p:blipFill rotWithShape="1">
          <a:blip r:embed="rId2">
            <a:alphaModFix/>
          </a:blip>
          <a:srcRect b="0" l="327" r="317" t="0"/>
          <a:stretch/>
        </p:blipFill>
        <p:spPr>
          <a:xfrm>
            <a:off x="0" y="-29750"/>
            <a:ext cx="7756425" cy="5203000"/>
          </a:xfrm>
          <a:prstGeom prst="rect">
            <a:avLst/>
          </a:prstGeom>
          <a:noFill/>
          <a:ln>
            <a:noFill/>
          </a:ln>
        </p:spPr>
      </p:pic>
      <p:sp>
        <p:nvSpPr>
          <p:cNvPr id="257" name="Google Shape;257;p48"/>
          <p:cNvSpPr/>
          <p:nvPr/>
        </p:nvSpPr>
        <p:spPr>
          <a:xfrm>
            <a:off x="-590100" y="-59250"/>
            <a:ext cx="10324200" cy="5262000"/>
          </a:xfrm>
          <a:prstGeom prst="rect">
            <a:avLst/>
          </a:prstGeom>
          <a:gradFill>
            <a:gsLst>
              <a:gs pos="0">
                <a:srgbClr val="FFFFFF">
                  <a:alpha val="0"/>
                </a:srgbClr>
              </a:gs>
              <a:gs pos="37000">
                <a:srgbClr val="FFFFFF">
                  <a:alpha val="0"/>
                </a:srgbClr>
              </a:gs>
              <a:gs pos="76000">
                <a:srgbClr val="0092D1"/>
              </a:gs>
              <a:gs pos="100000">
                <a:srgbClr val="0092D1"/>
              </a:gs>
            </a:gsLst>
            <a:lin ang="0" scaled="0"/>
          </a:gradFill>
          <a:ln cap="flat" cmpd="sng" w="9525">
            <a:solidFill>
              <a:srgbClr val="97999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58" name="Google Shape;258;p48"/>
          <p:cNvPicPr preferRelativeResize="0"/>
          <p:nvPr/>
        </p:nvPicPr>
        <p:blipFill>
          <a:blip r:embed="rId3">
            <a:alphaModFix/>
          </a:blip>
          <a:stretch>
            <a:fillRect/>
          </a:stretch>
        </p:blipFill>
        <p:spPr>
          <a:xfrm>
            <a:off x="7595827" y="411475"/>
            <a:ext cx="1595624" cy="374875"/>
          </a:xfrm>
          <a:prstGeom prst="rect">
            <a:avLst/>
          </a:prstGeom>
          <a:noFill/>
          <a:ln>
            <a:noFill/>
          </a:ln>
        </p:spPr>
      </p:pic>
      <p:sp>
        <p:nvSpPr>
          <p:cNvPr id="259" name="Google Shape;259;p48"/>
          <p:cNvSpPr txBox="1"/>
          <p:nvPr/>
        </p:nvSpPr>
        <p:spPr>
          <a:xfrm>
            <a:off x="4557775" y="1200150"/>
            <a:ext cx="3818700" cy="1828800"/>
          </a:xfrm>
          <a:prstGeom prst="rect">
            <a:avLst/>
          </a:prstGeom>
          <a:noFill/>
          <a:ln>
            <a:noFill/>
          </a:ln>
        </p:spPr>
        <p:txBody>
          <a:bodyPr anchorCtr="0" anchor="b" bIns="0" lIns="0" spcFirstLastPara="1" rIns="0" wrap="square" tIns="0">
            <a:noAutofit/>
          </a:bodyPr>
          <a:lstStyle/>
          <a:p>
            <a:pPr indent="0" lvl="0" marL="0" rtl="0" algn="r">
              <a:spcBef>
                <a:spcPts val="0"/>
              </a:spcBef>
              <a:spcAft>
                <a:spcPts val="0"/>
              </a:spcAft>
              <a:buNone/>
            </a:pPr>
            <a:r>
              <a:t/>
            </a:r>
            <a:endParaRPr b="1" sz="3400">
              <a:solidFill>
                <a:srgbClr val="FFFFFF"/>
              </a:solidFill>
              <a:latin typeface="Open Sans"/>
              <a:ea typeface="Open Sans"/>
              <a:cs typeface="Open Sans"/>
              <a:sym typeface="Open Sans"/>
            </a:endParaRPr>
          </a:p>
        </p:txBody>
      </p:sp>
      <p:pic>
        <p:nvPicPr>
          <p:cNvPr id="260" name="Google Shape;260;p48"/>
          <p:cNvPicPr preferRelativeResize="0"/>
          <p:nvPr/>
        </p:nvPicPr>
        <p:blipFill rotWithShape="1">
          <a:blip r:embed="rId4">
            <a:alphaModFix/>
          </a:blip>
          <a:srcRect b="119" l="0" r="0" t="119"/>
          <a:stretch/>
        </p:blipFill>
        <p:spPr>
          <a:xfrm>
            <a:off x="7161462" y="4385576"/>
            <a:ext cx="1490976" cy="219650"/>
          </a:xfrm>
          <a:prstGeom prst="rect">
            <a:avLst/>
          </a:prstGeom>
          <a:noFill/>
          <a:ln>
            <a:noFill/>
          </a:ln>
        </p:spPr>
      </p:pic>
      <p:sp>
        <p:nvSpPr>
          <p:cNvPr id="261" name="Google Shape;261;p48"/>
          <p:cNvSpPr txBox="1"/>
          <p:nvPr/>
        </p:nvSpPr>
        <p:spPr>
          <a:xfrm>
            <a:off x="2890250" y="3267594"/>
            <a:ext cx="5486400" cy="1241700"/>
          </a:xfrm>
          <a:prstGeom prst="rect">
            <a:avLst/>
          </a:prstGeom>
          <a:noFill/>
          <a:ln>
            <a:noFill/>
          </a:ln>
        </p:spPr>
        <p:txBody>
          <a:bodyPr anchorCtr="0" anchor="t" bIns="0" lIns="0" spcFirstLastPara="1" rIns="0" wrap="square" tIns="0">
            <a:noAutofit/>
          </a:bodyPr>
          <a:lstStyle/>
          <a:p>
            <a:pPr indent="0" lvl="0" marL="0" rtl="0" algn="r">
              <a:lnSpc>
                <a:spcPct val="130000"/>
              </a:lnSpc>
              <a:spcBef>
                <a:spcPts val="0"/>
              </a:spcBef>
              <a:spcAft>
                <a:spcPts val="0"/>
              </a:spcAft>
              <a:buNone/>
            </a:pPr>
            <a:r>
              <a:t/>
            </a:r>
            <a:endParaRPr sz="1800">
              <a:solidFill>
                <a:srgbClr val="FFFFFF"/>
              </a:solidFill>
              <a:latin typeface="Open Sans"/>
              <a:ea typeface="Open Sans"/>
              <a:cs typeface="Open Sans"/>
              <a:sym typeface="Open Sans"/>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ation slide">
  <p:cSld name="Quotation slide">
    <p:spTree>
      <p:nvGrpSpPr>
        <p:cNvPr id="262" name="Shape 262"/>
        <p:cNvGrpSpPr/>
        <p:nvPr/>
      </p:nvGrpSpPr>
      <p:grpSpPr>
        <a:xfrm>
          <a:off x="0" y="0"/>
          <a:ext cx="0" cy="0"/>
          <a:chOff x="0" y="0"/>
          <a:chExt cx="0" cy="0"/>
        </a:xfrm>
      </p:grpSpPr>
      <p:sp>
        <p:nvSpPr>
          <p:cNvPr id="263" name="Google Shape;263;p49"/>
          <p:cNvSpPr txBox="1"/>
          <p:nvPr>
            <p:ph idx="11" type="ftr"/>
          </p:nvPr>
        </p:nvSpPr>
        <p:spPr>
          <a:xfrm>
            <a:off x="2411999" y="4885963"/>
            <a:ext cx="6012000" cy="135000"/>
          </a:xfrm>
          <a:prstGeom prst="rect">
            <a:avLst/>
          </a:prstGeom>
          <a:noFill/>
          <a:ln>
            <a:noFill/>
          </a:ln>
        </p:spPr>
        <p:txBody>
          <a:bodyPr anchorCtr="0" anchor="ctr" bIns="0" lIns="0" spcFirstLastPara="1" rIns="0" wrap="square" tIns="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pic>
        <p:nvPicPr>
          <p:cNvPr id="264" name="Google Shape;264;p49"/>
          <p:cNvPicPr preferRelativeResize="0"/>
          <p:nvPr/>
        </p:nvPicPr>
        <p:blipFill rotWithShape="1">
          <a:blip r:embed="rId2">
            <a:alphaModFix/>
          </a:blip>
          <a:srcRect b="0" l="0" r="0" t="0"/>
          <a:stretch/>
        </p:blipFill>
        <p:spPr>
          <a:xfrm>
            <a:off x="1286347" y="1791050"/>
            <a:ext cx="1341885" cy="1341885"/>
          </a:xfrm>
          <a:prstGeom prst="rect">
            <a:avLst/>
          </a:prstGeom>
          <a:noFill/>
          <a:ln>
            <a:noFill/>
          </a:ln>
        </p:spPr>
      </p:pic>
      <p:sp>
        <p:nvSpPr>
          <p:cNvPr id="265" name="Google Shape;265;p49"/>
          <p:cNvSpPr txBox="1"/>
          <p:nvPr>
            <p:ph idx="1" type="body"/>
          </p:nvPr>
        </p:nvSpPr>
        <p:spPr>
          <a:xfrm>
            <a:off x="3569625" y="1199734"/>
            <a:ext cx="4860000" cy="1933200"/>
          </a:xfrm>
          <a:prstGeom prst="rect">
            <a:avLst/>
          </a:prstGeom>
          <a:noFill/>
          <a:ln>
            <a:noFill/>
          </a:ln>
        </p:spPr>
        <p:txBody>
          <a:bodyPr anchorCtr="0" anchor="b" bIns="0" lIns="0" spcFirstLastPara="1" rIns="0" wrap="square" tIns="0">
            <a:noAutofit/>
          </a:bodyPr>
          <a:lstStyle>
            <a:lvl1pPr indent="-228600" lvl="0" marL="457200" rtl="0" algn="l">
              <a:lnSpc>
                <a:spcPct val="120000"/>
              </a:lnSpc>
              <a:spcBef>
                <a:spcPts val="0"/>
              </a:spcBef>
              <a:spcAft>
                <a:spcPts val="0"/>
              </a:spcAft>
              <a:buSzPts val="2400"/>
              <a:buNone/>
              <a:defRPr b="1" sz="2400"/>
            </a:lvl1pPr>
            <a:lvl2pPr indent="-342900" lvl="1" marL="914400" rtl="0" algn="l">
              <a:lnSpc>
                <a:spcPct val="130000"/>
              </a:lnSpc>
              <a:spcBef>
                <a:spcPts val="0"/>
              </a:spcBef>
              <a:spcAft>
                <a:spcPts val="0"/>
              </a:spcAft>
              <a:buSzPts val="1800"/>
              <a:buChar char="-"/>
              <a:defRPr/>
            </a:lvl2pPr>
            <a:lvl3pPr indent="-342900" lvl="2" marL="1371600" rtl="0" algn="l">
              <a:lnSpc>
                <a:spcPct val="130000"/>
              </a:lnSpc>
              <a:spcBef>
                <a:spcPts val="0"/>
              </a:spcBef>
              <a:spcAft>
                <a:spcPts val="0"/>
              </a:spcAft>
              <a:buSzPts val="1800"/>
              <a:buChar char="›"/>
              <a:defRPr/>
            </a:lvl3pPr>
            <a:lvl4pPr indent="-228600" lvl="3" marL="1828800" rtl="0" algn="l">
              <a:spcBef>
                <a:spcPts val="360"/>
              </a:spcBef>
              <a:spcAft>
                <a:spcPts val="0"/>
              </a:spcAft>
              <a:buClr>
                <a:schemeClr val="dk1"/>
              </a:buClr>
              <a:buSzPts val="1800"/>
              <a:buNone/>
              <a:defRPr/>
            </a:lvl4pPr>
            <a:lvl5pPr indent="-228600" lvl="4" marL="2286000" rtl="0" algn="l">
              <a:spcBef>
                <a:spcPts val="360"/>
              </a:spcBef>
              <a:spcAft>
                <a:spcPts val="0"/>
              </a:spcAft>
              <a:buClr>
                <a:schemeClr val="dk1"/>
              </a:buClr>
              <a:buSzPts val="1800"/>
              <a:buNone/>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ation slide_ES&amp;FR">
  <p:cSld name="Quotation slide_ES&amp;FR">
    <p:spTree>
      <p:nvGrpSpPr>
        <p:cNvPr id="266" name="Shape 266"/>
        <p:cNvGrpSpPr/>
        <p:nvPr/>
      </p:nvGrpSpPr>
      <p:grpSpPr>
        <a:xfrm>
          <a:off x="0" y="0"/>
          <a:ext cx="0" cy="0"/>
          <a:chOff x="0" y="0"/>
          <a:chExt cx="0" cy="0"/>
        </a:xfrm>
      </p:grpSpPr>
      <p:sp>
        <p:nvSpPr>
          <p:cNvPr id="267" name="Google Shape;267;p50"/>
          <p:cNvSpPr txBox="1"/>
          <p:nvPr>
            <p:ph idx="11" type="ftr"/>
          </p:nvPr>
        </p:nvSpPr>
        <p:spPr>
          <a:xfrm>
            <a:off x="2411999" y="4885963"/>
            <a:ext cx="6012000" cy="135000"/>
          </a:xfrm>
          <a:prstGeom prst="rect">
            <a:avLst/>
          </a:prstGeom>
          <a:noFill/>
          <a:ln>
            <a:noFill/>
          </a:ln>
        </p:spPr>
        <p:txBody>
          <a:bodyPr anchorCtr="0" anchor="ctr" bIns="0" lIns="0" spcFirstLastPara="1" rIns="0" wrap="square" tIns="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268" name="Google Shape;268;p50"/>
          <p:cNvSpPr txBox="1"/>
          <p:nvPr>
            <p:ph idx="12" type="sldNum"/>
          </p:nvPr>
        </p:nvSpPr>
        <p:spPr>
          <a:xfrm>
            <a:off x="94957" y="138477"/>
            <a:ext cx="216000" cy="135000"/>
          </a:xfrm>
          <a:prstGeom prst="rect">
            <a:avLst/>
          </a:prstGeom>
          <a:noFill/>
          <a:ln>
            <a:noFill/>
          </a:ln>
        </p:spPr>
        <p:txBody>
          <a:bodyPr anchorCtr="0" anchor="ctr" bIns="0" lIns="0" spcFirstLastPara="1" rIns="0" wrap="square" tIns="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pic>
        <p:nvPicPr>
          <p:cNvPr id="269" name="Google Shape;269;p50"/>
          <p:cNvPicPr preferRelativeResize="0"/>
          <p:nvPr/>
        </p:nvPicPr>
        <p:blipFill rotWithShape="1">
          <a:blip r:embed="rId2">
            <a:alphaModFix/>
          </a:blip>
          <a:srcRect b="0" l="0" r="0" t="0"/>
          <a:stretch/>
        </p:blipFill>
        <p:spPr>
          <a:xfrm>
            <a:off x="1286347" y="1791050"/>
            <a:ext cx="1341885" cy="1341885"/>
          </a:xfrm>
          <a:prstGeom prst="rect">
            <a:avLst/>
          </a:prstGeom>
          <a:noFill/>
          <a:ln>
            <a:noFill/>
          </a:ln>
        </p:spPr>
      </p:pic>
      <p:sp>
        <p:nvSpPr>
          <p:cNvPr id="270" name="Google Shape;270;p50"/>
          <p:cNvSpPr txBox="1"/>
          <p:nvPr>
            <p:ph idx="1" type="body"/>
          </p:nvPr>
        </p:nvSpPr>
        <p:spPr>
          <a:xfrm>
            <a:off x="3569625" y="3219643"/>
            <a:ext cx="4860000" cy="629100"/>
          </a:xfrm>
          <a:prstGeom prst="rect">
            <a:avLst/>
          </a:prstGeom>
          <a:noFill/>
          <a:ln>
            <a:noFill/>
          </a:ln>
        </p:spPr>
        <p:txBody>
          <a:bodyPr anchorCtr="0" anchor="t" bIns="0" lIns="0" spcFirstLastPara="1" rIns="0" wrap="square" tIns="0">
            <a:noAutofit/>
          </a:bodyPr>
          <a:lstStyle>
            <a:lvl1pPr indent="-228600" lvl="0" marL="457200" rtl="0" algn="l">
              <a:lnSpc>
                <a:spcPct val="120000"/>
              </a:lnSpc>
              <a:spcBef>
                <a:spcPts val="0"/>
              </a:spcBef>
              <a:spcAft>
                <a:spcPts val="0"/>
              </a:spcAft>
              <a:buSzPts val="1800"/>
              <a:buNone/>
              <a:defRPr b="0" sz="1800">
                <a:solidFill>
                  <a:schemeClr val="dk2"/>
                </a:solidFill>
              </a:defRPr>
            </a:lvl1pPr>
            <a:lvl2pPr indent="-342900" lvl="1" marL="914400" rtl="0" algn="l">
              <a:lnSpc>
                <a:spcPct val="130000"/>
              </a:lnSpc>
              <a:spcBef>
                <a:spcPts val="0"/>
              </a:spcBef>
              <a:spcAft>
                <a:spcPts val="0"/>
              </a:spcAft>
              <a:buSzPts val="1800"/>
              <a:buChar char="-"/>
              <a:defRPr/>
            </a:lvl2pPr>
            <a:lvl3pPr indent="-342900" lvl="2" marL="1371600" rtl="0" algn="l">
              <a:lnSpc>
                <a:spcPct val="130000"/>
              </a:lnSpc>
              <a:spcBef>
                <a:spcPts val="0"/>
              </a:spcBef>
              <a:spcAft>
                <a:spcPts val="0"/>
              </a:spcAft>
              <a:buSzPts val="1800"/>
              <a:buChar char="›"/>
              <a:defRPr/>
            </a:lvl3pPr>
            <a:lvl4pPr indent="-228600" lvl="3" marL="1828800" rtl="0" algn="l">
              <a:spcBef>
                <a:spcPts val="360"/>
              </a:spcBef>
              <a:spcAft>
                <a:spcPts val="0"/>
              </a:spcAft>
              <a:buClr>
                <a:schemeClr val="dk1"/>
              </a:buClr>
              <a:buSzPts val="1800"/>
              <a:buNone/>
              <a:defRPr/>
            </a:lvl4pPr>
            <a:lvl5pPr indent="-228600" lvl="4" marL="2286000" rtl="0" algn="l">
              <a:spcBef>
                <a:spcPts val="360"/>
              </a:spcBef>
              <a:spcAft>
                <a:spcPts val="0"/>
              </a:spcAft>
              <a:buClr>
                <a:schemeClr val="dk1"/>
              </a:buClr>
              <a:buSzPts val="1800"/>
              <a:buNone/>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271" name="Google Shape;271;p50"/>
          <p:cNvSpPr txBox="1"/>
          <p:nvPr>
            <p:ph idx="2" type="body"/>
          </p:nvPr>
        </p:nvSpPr>
        <p:spPr>
          <a:xfrm>
            <a:off x="3569625" y="1199734"/>
            <a:ext cx="4860000" cy="1933200"/>
          </a:xfrm>
          <a:prstGeom prst="rect">
            <a:avLst/>
          </a:prstGeom>
          <a:noFill/>
          <a:ln>
            <a:noFill/>
          </a:ln>
        </p:spPr>
        <p:txBody>
          <a:bodyPr anchorCtr="0" anchor="b" bIns="0" lIns="0" spcFirstLastPara="1" rIns="0" wrap="square" tIns="0">
            <a:noAutofit/>
          </a:bodyPr>
          <a:lstStyle>
            <a:lvl1pPr indent="-228600" lvl="0" marL="457200" rtl="0" algn="l">
              <a:lnSpc>
                <a:spcPct val="120000"/>
              </a:lnSpc>
              <a:spcBef>
                <a:spcPts val="0"/>
              </a:spcBef>
              <a:spcAft>
                <a:spcPts val="0"/>
              </a:spcAft>
              <a:buSzPts val="2400"/>
              <a:buNone/>
              <a:defRPr b="1" sz="2400"/>
            </a:lvl1pPr>
            <a:lvl2pPr indent="-342900" lvl="1" marL="914400" rtl="0" algn="l">
              <a:lnSpc>
                <a:spcPct val="130000"/>
              </a:lnSpc>
              <a:spcBef>
                <a:spcPts val="0"/>
              </a:spcBef>
              <a:spcAft>
                <a:spcPts val="0"/>
              </a:spcAft>
              <a:buSzPts val="1800"/>
              <a:buChar char="-"/>
              <a:defRPr/>
            </a:lvl2pPr>
            <a:lvl3pPr indent="-342900" lvl="2" marL="1371600" rtl="0" algn="l">
              <a:lnSpc>
                <a:spcPct val="130000"/>
              </a:lnSpc>
              <a:spcBef>
                <a:spcPts val="0"/>
              </a:spcBef>
              <a:spcAft>
                <a:spcPts val="0"/>
              </a:spcAft>
              <a:buSzPts val="1800"/>
              <a:buChar char="›"/>
              <a:defRPr/>
            </a:lvl3pPr>
            <a:lvl4pPr indent="-228600" lvl="3" marL="1828800" rtl="0" algn="l">
              <a:spcBef>
                <a:spcPts val="360"/>
              </a:spcBef>
              <a:spcAft>
                <a:spcPts val="0"/>
              </a:spcAft>
              <a:buClr>
                <a:schemeClr val="dk1"/>
              </a:buClr>
              <a:buSzPts val="1800"/>
              <a:buNone/>
              <a:defRPr/>
            </a:lvl4pPr>
            <a:lvl5pPr indent="-228600" lvl="4" marL="2286000" rtl="0" algn="l">
              <a:spcBef>
                <a:spcPts val="360"/>
              </a:spcBef>
              <a:spcAft>
                <a:spcPts val="0"/>
              </a:spcAft>
              <a:buClr>
                <a:schemeClr val="dk1"/>
              </a:buClr>
              <a:buSzPts val="1800"/>
              <a:buNone/>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272" name="Google Shape;272;p50"/>
          <p:cNvSpPr txBox="1"/>
          <p:nvPr>
            <p:ph idx="3" type="body"/>
          </p:nvPr>
        </p:nvSpPr>
        <p:spPr>
          <a:xfrm>
            <a:off x="722313" y="64294"/>
            <a:ext cx="7707300" cy="157200"/>
          </a:xfrm>
          <a:prstGeom prst="rect">
            <a:avLst/>
          </a:prstGeom>
          <a:noFill/>
          <a:ln>
            <a:noFill/>
          </a:ln>
        </p:spPr>
        <p:txBody>
          <a:bodyPr anchorCtr="0" anchor="t" bIns="0" lIns="0" spcFirstLastPara="1" rIns="0" wrap="square" tIns="0">
            <a:noAutofit/>
          </a:bodyPr>
          <a:lstStyle>
            <a:lvl1pPr indent="-228600" lvl="0" marL="457200" rtl="0" algn="l">
              <a:lnSpc>
                <a:spcPct val="130000"/>
              </a:lnSpc>
              <a:spcBef>
                <a:spcPts val="0"/>
              </a:spcBef>
              <a:spcAft>
                <a:spcPts val="0"/>
              </a:spcAft>
              <a:buSzPts val="1100"/>
              <a:buNone/>
              <a:defRPr sz="1100">
                <a:solidFill>
                  <a:schemeClr val="dk2"/>
                </a:solidFill>
              </a:defRPr>
            </a:lvl1pPr>
            <a:lvl2pPr indent="-342900" lvl="1" marL="914400" rtl="0" algn="l">
              <a:lnSpc>
                <a:spcPct val="130000"/>
              </a:lnSpc>
              <a:spcBef>
                <a:spcPts val="0"/>
              </a:spcBef>
              <a:spcAft>
                <a:spcPts val="0"/>
              </a:spcAft>
              <a:buSzPts val="1800"/>
              <a:buChar char="-"/>
              <a:defRPr/>
            </a:lvl2pPr>
            <a:lvl3pPr indent="-342900" lvl="2" marL="1371600" rtl="0" algn="l">
              <a:lnSpc>
                <a:spcPct val="130000"/>
              </a:lnSpc>
              <a:spcBef>
                <a:spcPts val="0"/>
              </a:spcBef>
              <a:spcAft>
                <a:spcPts val="0"/>
              </a:spcAft>
              <a:buSzPts val="1800"/>
              <a:buChar char="›"/>
              <a:defRPr/>
            </a:lvl3pPr>
            <a:lvl4pPr indent="-228600" lvl="3" marL="1828800" rtl="0" algn="l">
              <a:spcBef>
                <a:spcPts val="360"/>
              </a:spcBef>
              <a:spcAft>
                <a:spcPts val="0"/>
              </a:spcAft>
              <a:buClr>
                <a:schemeClr val="dk1"/>
              </a:buClr>
              <a:buSzPts val="1800"/>
              <a:buNone/>
              <a:defRPr/>
            </a:lvl4pPr>
            <a:lvl5pPr indent="-228600" lvl="4" marL="2286000" rtl="0" algn="l">
              <a:spcBef>
                <a:spcPts val="360"/>
              </a:spcBef>
              <a:spcAft>
                <a:spcPts val="0"/>
              </a:spcAft>
              <a:buClr>
                <a:schemeClr val="dk1"/>
              </a:buClr>
              <a:buSzPts val="1800"/>
              <a:buNone/>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slide" showMasterSp="0">
  <p:cSld name="Section slide">
    <p:bg>
      <p:bgPr>
        <a:blipFill>
          <a:blip r:embed="rId2">
            <a:alphaModFix/>
          </a:blip>
          <a:stretch>
            <a:fillRect/>
          </a:stretch>
        </a:blipFill>
      </p:bgPr>
    </p:bg>
    <p:spTree>
      <p:nvGrpSpPr>
        <p:cNvPr id="273" name="Shape 273"/>
        <p:cNvGrpSpPr/>
        <p:nvPr/>
      </p:nvGrpSpPr>
      <p:grpSpPr>
        <a:xfrm>
          <a:off x="0" y="0"/>
          <a:ext cx="0" cy="0"/>
          <a:chOff x="0" y="0"/>
          <a:chExt cx="0" cy="0"/>
        </a:xfrm>
      </p:grpSpPr>
      <p:sp>
        <p:nvSpPr>
          <p:cNvPr id="274" name="Google Shape;274;p51"/>
          <p:cNvSpPr txBox="1"/>
          <p:nvPr>
            <p:ph type="title"/>
          </p:nvPr>
        </p:nvSpPr>
        <p:spPr>
          <a:xfrm>
            <a:off x="5076825" y="2257425"/>
            <a:ext cx="3348000" cy="1633200"/>
          </a:xfrm>
          <a:prstGeom prst="rect">
            <a:avLst/>
          </a:prstGeom>
          <a:noFill/>
          <a:ln>
            <a:noFill/>
          </a:ln>
        </p:spPr>
        <p:txBody>
          <a:bodyPr anchorCtr="0" anchor="t" bIns="0" lIns="0" spcFirstLastPara="1" rIns="0" wrap="square" tIns="0">
            <a:noAutofit/>
          </a:bodyPr>
          <a:lstStyle>
            <a:lvl1pPr lvl="0" rtl="0" algn="l">
              <a:lnSpc>
                <a:spcPct val="120000"/>
              </a:lnSpc>
              <a:spcBef>
                <a:spcPts val="0"/>
              </a:spcBef>
              <a:spcAft>
                <a:spcPts val="0"/>
              </a:spcAft>
              <a:buClr>
                <a:schemeClr val="dk1"/>
              </a:buClr>
              <a:buSzPts val="2800"/>
              <a:buFont typeface="Arial"/>
              <a:buNone/>
              <a:defRPr sz="2800" cap="none">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75" name="Google Shape;275;p51"/>
          <p:cNvSpPr txBox="1"/>
          <p:nvPr>
            <p:ph idx="1" type="body"/>
          </p:nvPr>
        </p:nvSpPr>
        <p:spPr>
          <a:xfrm>
            <a:off x="5076825" y="1292469"/>
            <a:ext cx="3348000" cy="864900"/>
          </a:xfrm>
          <a:prstGeom prst="rect">
            <a:avLst/>
          </a:prstGeom>
          <a:noFill/>
          <a:ln>
            <a:noFill/>
          </a:ln>
        </p:spPr>
        <p:txBody>
          <a:bodyPr anchorCtr="0" anchor="b" bIns="0" lIns="0" spcFirstLastPara="1" rIns="0" wrap="square" tIns="0">
            <a:noAutofit/>
          </a:bodyPr>
          <a:lstStyle>
            <a:lvl1pPr indent="-228600" lvl="0" marL="457200" rtl="0" algn="l">
              <a:lnSpc>
                <a:spcPct val="120000"/>
              </a:lnSpc>
              <a:spcBef>
                <a:spcPts val="0"/>
              </a:spcBef>
              <a:spcAft>
                <a:spcPts val="0"/>
              </a:spcAft>
              <a:buSzPts val="2400"/>
              <a:buNone/>
              <a:defRPr sz="2400">
                <a:solidFill>
                  <a:srgbClr val="009EDE"/>
                </a:solidFill>
              </a:defRPr>
            </a:lvl1pPr>
            <a:lvl2pPr indent="-228600" lvl="1" marL="914400" rtl="0" algn="l">
              <a:lnSpc>
                <a:spcPct val="130000"/>
              </a:lnSpc>
              <a:spcBef>
                <a:spcPts val="0"/>
              </a:spcBef>
              <a:spcAft>
                <a:spcPts val="0"/>
              </a:spcAft>
              <a:buSzPts val="1800"/>
              <a:buNone/>
              <a:defRPr/>
            </a:lvl2pPr>
            <a:lvl3pPr indent="-228600" lvl="2" marL="1371600" rtl="0" algn="l">
              <a:lnSpc>
                <a:spcPct val="130000"/>
              </a:lnSpc>
              <a:spcBef>
                <a:spcPts val="0"/>
              </a:spcBef>
              <a:spcAft>
                <a:spcPts val="0"/>
              </a:spcAft>
              <a:buSzPts val="1800"/>
              <a:buNone/>
              <a:defRPr/>
            </a:lvl3pPr>
            <a:lvl4pPr indent="-228600" lvl="3" marL="1828800" rtl="0" algn="l">
              <a:spcBef>
                <a:spcPts val="400"/>
              </a:spcBef>
              <a:spcAft>
                <a:spcPts val="0"/>
              </a:spcAft>
              <a:buClr>
                <a:schemeClr val="dk1"/>
              </a:buClr>
              <a:buSzPts val="2000"/>
              <a:buFont typeface="Arial"/>
              <a:buNone/>
              <a:defRPr/>
            </a:lvl4pPr>
            <a:lvl5pPr indent="-228600" lvl="4" marL="2286000" rtl="0" algn="l">
              <a:spcBef>
                <a:spcPts val="400"/>
              </a:spcBef>
              <a:spcAft>
                <a:spcPts val="0"/>
              </a:spcAft>
              <a:buClr>
                <a:schemeClr val="dk1"/>
              </a:buClr>
              <a:buSzPts val="2000"/>
              <a:buFont typeface="Arial"/>
              <a:buNone/>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slide_1">
  <p:cSld name="Photo slide_1">
    <p:spTree>
      <p:nvGrpSpPr>
        <p:cNvPr id="276" name="Shape 276"/>
        <p:cNvGrpSpPr/>
        <p:nvPr/>
      </p:nvGrpSpPr>
      <p:grpSpPr>
        <a:xfrm>
          <a:off x="0" y="0"/>
          <a:ext cx="0" cy="0"/>
          <a:chOff x="0" y="0"/>
          <a:chExt cx="0" cy="0"/>
        </a:xfrm>
      </p:grpSpPr>
      <p:sp>
        <p:nvSpPr>
          <p:cNvPr id="277" name="Google Shape;277;p52"/>
          <p:cNvSpPr/>
          <p:nvPr>
            <p:ph idx="2" type="pic"/>
          </p:nvPr>
        </p:nvSpPr>
        <p:spPr>
          <a:xfrm>
            <a:off x="720724" y="950119"/>
            <a:ext cx="2995200" cy="2158200"/>
          </a:xfrm>
          <a:prstGeom prst="rect">
            <a:avLst/>
          </a:prstGeom>
          <a:noFill/>
          <a:ln>
            <a:noFill/>
          </a:ln>
        </p:spPr>
        <p:txBody>
          <a:bodyPr anchorCtr="0" anchor="t" bIns="0" lIns="0" spcFirstLastPara="1" rIns="0" wrap="square" tIns="0">
            <a:noAutofit/>
          </a:bodyPr>
          <a:lstStyle>
            <a:lvl1pPr lvl="0" marR="0" rtl="0" algn="l">
              <a:lnSpc>
                <a:spcPct val="130000"/>
              </a:lnSpc>
              <a:spcBef>
                <a:spcPts val="0"/>
              </a:spcBef>
              <a:spcAft>
                <a:spcPts val="0"/>
              </a:spcAft>
              <a:buClr>
                <a:srgbClr val="009EDE"/>
              </a:buClr>
              <a:buSzPts val="1800"/>
              <a:buFont typeface="Noto Sans Symbols"/>
              <a:buNone/>
              <a:defRPr b="0" i="0" sz="1800" u="none" cap="none" strike="noStrike">
                <a:solidFill>
                  <a:schemeClr val="dk1"/>
                </a:solidFill>
                <a:latin typeface="Arial"/>
                <a:ea typeface="Arial"/>
                <a:cs typeface="Arial"/>
                <a:sym typeface="Arial"/>
              </a:defRPr>
            </a:lvl1pPr>
            <a:lvl2pPr lvl="1" marR="0" rtl="0" algn="l">
              <a:lnSpc>
                <a:spcPct val="130000"/>
              </a:lnSpc>
              <a:spcBef>
                <a:spcPts val="0"/>
              </a:spcBef>
              <a:spcAft>
                <a:spcPts val="0"/>
              </a:spcAft>
              <a:buClr>
                <a:schemeClr val="dk2"/>
              </a:buClr>
              <a:buSzPts val="1800"/>
              <a:buFont typeface="Arial"/>
              <a:buChar char="-"/>
              <a:defRPr b="0" i="0" sz="1800" u="none" cap="none" strike="noStrike">
                <a:solidFill>
                  <a:schemeClr val="dk1"/>
                </a:solidFill>
                <a:latin typeface="Arial"/>
                <a:ea typeface="Arial"/>
                <a:cs typeface="Arial"/>
                <a:sym typeface="Arial"/>
              </a:defRPr>
            </a:lvl2pPr>
            <a:lvl3pPr lvl="2" marR="0" rtl="0" algn="l">
              <a:lnSpc>
                <a:spcPct val="130000"/>
              </a:lnSpc>
              <a:spcBef>
                <a:spcPts val="0"/>
              </a:spcBef>
              <a:spcAft>
                <a:spcPts val="0"/>
              </a:spcAft>
              <a:buClr>
                <a:srgbClr val="009EDE"/>
              </a:buClr>
              <a:buSzPts val="1800"/>
              <a:buFont typeface="Open Sans"/>
              <a:buChar char="›"/>
              <a:defRPr b="0" i="0" sz="1800" u="none" cap="none" strike="noStrike">
                <a:solidFill>
                  <a:schemeClr val="dk1"/>
                </a:solidFill>
                <a:latin typeface="Arial"/>
                <a:ea typeface="Arial"/>
                <a:cs typeface="Arial"/>
                <a:sym typeface="Arial"/>
              </a:defRPr>
            </a:lvl3pPr>
            <a:lvl4pPr lvl="3" marR="0" rtl="0" algn="l">
              <a:spcBef>
                <a:spcPts val="400"/>
              </a:spcBef>
              <a:spcAft>
                <a:spcPts val="0"/>
              </a:spcAft>
              <a:buClr>
                <a:schemeClr val="dk1"/>
              </a:buClr>
              <a:buSzPts val="2000"/>
              <a:buFont typeface="Open Sans"/>
              <a:buNone/>
              <a:defRPr b="0" i="0" sz="2000" u="none" cap="none" strike="noStrike">
                <a:solidFill>
                  <a:schemeClr val="dk1"/>
                </a:solidFill>
                <a:latin typeface="Open Sans"/>
                <a:ea typeface="Open Sans"/>
                <a:cs typeface="Open Sans"/>
                <a:sym typeface="Open Sans"/>
              </a:defRPr>
            </a:lvl4pPr>
            <a:lvl5pPr lvl="4" marR="0" rtl="0" algn="l">
              <a:spcBef>
                <a:spcPts val="400"/>
              </a:spcBef>
              <a:spcAft>
                <a:spcPts val="0"/>
              </a:spcAft>
              <a:buClr>
                <a:schemeClr val="dk1"/>
              </a:buClr>
              <a:buSzPts val="2000"/>
              <a:buFont typeface="Open Sans"/>
              <a:buNone/>
              <a:defRPr b="0" i="0" sz="2000" u="none" cap="none" strike="noStrike">
                <a:solidFill>
                  <a:schemeClr val="dk1"/>
                </a:solidFill>
                <a:latin typeface="Open Sans"/>
                <a:ea typeface="Open Sans"/>
                <a:cs typeface="Open Sans"/>
                <a:sym typeface="Open Sans"/>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278" name="Google Shape;278;p52"/>
          <p:cNvSpPr/>
          <p:nvPr>
            <p:ph idx="3" type="pic"/>
          </p:nvPr>
        </p:nvSpPr>
        <p:spPr>
          <a:xfrm>
            <a:off x="3707999" y="950117"/>
            <a:ext cx="4716000" cy="3726000"/>
          </a:xfrm>
          <a:prstGeom prst="rect">
            <a:avLst/>
          </a:prstGeom>
          <a:noFill/>
          <a:ln>
            <a:noFill/>
          </a:ln>
        </p:spPr>
        <p:txBody>
          <a:bodyPr anchorCtr="0" anchor="t" bIns="0" lIns="0" spcFirstLastPara="1" rIns="0" wrap="square" tIns="0">
            <a:noAutofit/>
          </a:bodyPr>
          <a:lstStyle>
            <a:lvl1pPr lvl="0" marR="0" rtl="0" algn="l">
              <a:lnSpc>
                <a:spcPct val="130000"/>
              </a:lnSpc>
              <a:spcBef>
                <a:spcPts val="0"/>
              </a:spcBef>
              <a:spcAft>
                <a:spcPts val="0"/>
              </a:spcAft>
              <a:buClr>
                <a:srgbClr val="009EDE"/>
              </a:buClr>
              <a:buSzPts val="1800"/>
              <a:buFont typeface="Noto Sans Symbols"/>
              <a:buNone/>
              <a:defRPr b="0" i="0" sz="1800" u="none" cap="none" strike="noStrike">
                <a:solidFill>
                  <a:schemeClr val="dk1"/>
                </a:solidFill>
                <a:latin typeface="Arial"/>
                <a:ea typeface="Arial"/>
                <a:cs typeface="Arial"/>
                <a:sym typeface="Arial"/>
              </a:defRPr>
            </a:lvl1pPr>
            <a:lvl2pPr lvl="1" marR="0" rtl="0" algn="l">
              <a:lnSpc>
                <a:spcPct val="130000"/>
              </a:lnSpc>
              <a:spcBef>
                <a:spcPts val="0"/>
              </a:spcBef>
              <a:spcAft>
                <a:spcPts val="0"/>
              </a:spcAft>
              <a:buClr>
                <a:schemeClr val="dk2"/>
              </a:buClr>
              <a:buSzPts val="1800"/>
              <a:buFont typeface="Arial"/>
              <a:buChar char="-"/>
              <a:defRPr b="0" i="0" sz="1800" u="none" cap="none" strike="noStrike">
                <a:solidFill>
                  <a:schemeClr val="dk1"/>
                </a:solidFill>
                <a:latin typeface="Arial"/>
                <a:ea typeface="Arial"/>
                <a:cs typeface="Arial"/>
                <a:sym typeface="Arial"/>
              </a:defRPr>
            </a:lvl2pPr>
            <a:lvl3pPr lvl="2" marR="0" rtl="0" algn="l">
              <a:lnSpc>
                <a:spcPct val="130000"/>
              </a:lnSpc>
              <a:spcBef>
                <a:spcPts val="0"/>
              </a:spcBef>
              <a:spcAft>
                <a:spcPts val="0"/>
              </a:spcAft>
              <a:buClr>
                <a:srgbClr val="009EDE"/>
              </a:buClr>
              <a:buSzPts val="1800"/>
              <a:buFont typeface="Open Sans"/>
              <a:buChar char="›"/>
              <a:defRPr b="0" i="0" sz="1800" u="none" cap="none" strike="noStrike">
                <a:solidFill>
                  <a:schemeClr val="dk1"/>
                </a:solidFill>
                <a:latin typeface="Arial"/>
                <a:ea typeface="Arial"/>
                <a:cs typeface="Arial"/>
                <a:sym typeface="Arial"/>
              </a:defRPr>
            </a:lvl3pPr>
            <a:lvl4pPr lvl="3" marR="0" rtl="0" algn="l">
              <a:spcBef>
                <a:spcPts val="400"/>
              </a:spcBef>
              <a:spcAft>
                <a:spcPts val="0"/>
              </a:spcAft>
              <a:buClr>
                <a:schemeClr val="dk1"/>
              </a:buClr>
              <a:buSzPts val="2000"/>
              <a:buFont typeface="Open Sans"/>
              <a:buNone/>
              <a:defRPr b="0" i="0" sz="2000" u="none" cap="none" strike="noStrike">
                <a:solidFill>
                  <a:schemeClr val="dk1"/>
                </a:solidFill>
                <a:latin typeface="Open Sans"/>
                <a:ea typeface="Open Sans"/>
                <a:cs typeface="Open Sans"/>
                <a:sym typeface="Open Sans"/>
              </a:defRPr>
            </a:lvl4pPr>
            <a:lvl5pPr lvl="4" marR="0" rtl="0" algn="l">
              <a:spcBef>
                <a:spcPts val="400"/>
              </a:spcBef>
              <a:spcAft>
                <a:spcPts val="0"/>
              </a:spcAft>
              <a:buClr>
                <a:schemeClr val="dk1"/>
              </a:buClr>
              <a:buSzPts val="2000"/>
              <a:buFont typeface="Open Sans"/>
              <a:buNone/>
              <a:defRPr b="0" i="0" sz="2000" u="none" cap="none" strike="noStrike">
                <a:solidFill>
                  <a:schemeClr val="dk1"/>
                </a:solidFill>
                <a:latin typeface="Open Sans"/>
                <a:ea typeface="Open Sans"/>
                <a:cs typeface="Open Sans"/>
                <a:sym typeface="Open Sans"/>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279" name="Google Shape;279;p52"/>
          <p:cNvSpPr txBox="1"/>
          <p:nvPr>
            <p:ph type="title"/>
          </p:nvPr>
        </p:nvSpPr>
        <p:spPr>
          <a:xfrm>
            <a:off x="720000" y="208026"/>
            <a:ext cx="7704000" cy="594000"/>
          </a:xfrm>
          <a:prstGeom prst="rect">
            <a:avLst/>
          </a:prstGeom>
          <a:noFill/>
          <a:ln>
            <a:noFill/>
          </a:ln>
        </p:spPr>
        <p:txBody>
          <a:bodyPr anchorCtr="0" anchor="b" bIns="0" lIns="0" spcFirstLastPara="1" rIns="0" wrap="square" tIns="0">
            <a:noAutofit/>
          </a:bodyPr>
          <a:lstStyle>
            <a:lvl1pPr lvl="0" rtl="0" algn="l">
              <a:spcBef>
                <a:spcPts val="0"/>
              </a:spcBef>
              <a:spcAft>
                <a:spcPts val="0"/>
              </a:spcAft>
              <a:buClr>
                <a:schemeClr val="dk2"/>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80" name="Google Shape;280;p52"/>
          <p:cNvSpPr txBox="1"/>
          <p:nvPr>
            <p:ph idx="11" type="ftr"/>
          </p:nvPr>
        </p:nvSpPr>
        <p:spPr>
          <a:xfrm>
            <a:off x="2411999" y="4885963"/>
            <a:ext cx="6012000" cy="135000"/>
          </a:xfrm>
          <a:prstGeom prst="rect">
            <a:avLst/>
          </a:prstGeom>
          <a:noFill/>
          <a:ln>
            <a:noFill/>
          </a:ln>
        </p:spPr>
        <p:txBody>
          <a:bodyPr anchorCtr="0" anchor="ctr" bIns="0" lIns="0" spcFirstLastPara="1" rIns="0" wrap="square" tIns="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281" name="Google Shape;281;p52"/>
          <p:cNvSpPr txBox="1"/>
          <p:nvPr>
            <p:ph idx="12" type="sldNum"/>
          </p:nvPr>
        </p:nvSpPr>
        <p:spPr>
          <a:xfrm>
            <a:off x="94957" y="138477"/>
            <a:ext cx="216000" cy="135000"/>
          </a:xfrm>
          <a:prstGeom prst="rect">
            <a:avLst/>
          </a:prstGeom>
          <a:noFill/>
          <a:ln>
            <a:noFill/>
          </a:ln>
        </p:spPr>
        <p:txBody>
          <a:bodyPr anchorCtr="0" anchor="ctr" bIns="0" lIns="0" spcFirstLastPara="1" rIns="0" wrap="square" tIns="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pic>
        <p:nvPicPr>
          <p:cNvPr id="282" name="Google Shape;282;p52"/>
          <p:cNvPicPr preferRelativeResize="0"/>
          <p:nvPr/>
        </p:nvPicPr>
        <p:blipFill rotWithShape="1">
          <a:blip r:embed="rId2">
            <a:alphaModFix/>
          </a:blip>
          <a:srcRect b="0" l="0" r="0" t="0"/>
          <a:stretch/>
        </p:blipFill>
        <p:spPr>
          <a:xfrm>
            <a:off x="720001" y="2950187"/>
            <a:ext cx="2345437" cy="1725932"/>
          </a:xfrm>
          <a:prstGeom prst="rect">
            <a:avLst/>
          </a:prstGeom>
          <a:noFill/>
          <a:ln>
            <a:noFill/>
          </a:ln>
        </p:spPr>
      </p:pic>
      <p:sp>
        <p:nvSpPr>
          <p:cNvPr id="283" name="Google Shape;283;p52"/>
          <p:cNvSpPr txBox="1"/>
          <p:nvPr>
            <p:ph idx="1" type="body"/>
          </p:nvPr>
        </p:nvSpPr>
        <p:spPr>
          <a:xfrm>
            <a:off x="934653" y="3173596"/>
            <a:ext cx="2583600" cy="564600"/>
          </a:xfrm>
          <a:prstGeom prst="rect">
            <a:avLst/>
          </a:prstGeom>
          <a:noFill/>
          <a:ln>
            <a:noFill/>
          </a:ln>
        </p:spPr>
        <p:txBody>
          <a:bodyPr anchorCtr="0" anchor="ctr" bIns="0" lIns="0" spcFirstLastPara="1" rIns="0" wrap="square" tIns="0">
            <a:noAutofit/>
          </a:bodyPr>
          <a:lstStyle>
            <a:lvl1pPr indent="-228600" lvl="0" marL="457200" rtl="0" algn="l">
              <a:lnSpc>
                <a:spcPct val="120000"/>
              </a:lnSpc>
              <a:spcBef>
                <a:spcPts val="0"/>
              </a:spcBef>
              <a:spcAft>
                <a:spcPts val="0"/>
              </a:spcAft>
              <a:buSzPts val="1400"/>
              <a:buNone/>
              <a:defRPr sz="1400">
                <a:solidFill>
                  <a:schemeClr val="lt1"/>
                </a:solidFill>
              </a:defRPr>
            </a:lvl1pPr>
            <a:lvl2pPr indent="-342900" lvl="1" marL="914400" rtl="0" algn="l">
              <a:lnSpc>
                <a:spcPct val="130000"/>
              </a:lnSpc>
              <a:spcBef>
                <a:spcPts val="0"/>
              </a:spcBef>
              <a:spcAft>
                <a:spcPts val="0"/>
              </a:spcAft>
              <a:buSzPts val="1800"/>
              <a:buChar char="-"/>
              <a:defRPr/>
            </a:lvl2pPr>
            <a:lvl3pPr indent="-342900" lvl="2" marL="1371600" rtl="0" algn="l">
              <a:lnSpc>
                <a:spcPct val="130000"/>
              </a:lnSpc>
              <a:spcBef>
                <a:spcPts val="0"/>
              </a:spcBef>
              <a:spcAft>
                <a:spcPts val="0"/>
              </a:spcAft>
              <a:buSzPts val="1800"/>
              <a:buChar char="›"/>
              <a:defRPr/>
            </a:lvl3pPr>
            <a:lvl4pPr indent="-228600" lvl="3" marL="1828800" rtl="0" algn="l">
              <a:spcBef>
                <a:spcPts val="360"/>
              </a:spcBef>
              <a:spcAft>
                <a:spcPts val="0"/>
              </a:spcAft>
              <a:buClr>
                <a:schemeClr val="dk1"/>
              </a:buClr>
              <a:buSzPts val="1800"/>
              <a:buNone/>
              <a:defRPr/>
            </a:lvl4pPr>
            <a:lvl5pPr indent="-228600" lvl="4" marL="2286000" rtl="0" algn="l">
              <a:spcBef>
                <a:spcPts val="360"/>
              </a:spcBef>
              <a:spcAft>
                <a:spcPts val="0"/>
              </a:spcAft>
              <a:buClr>
                <a:schemeClr val="dk1"/>
              </a:buClr>
              <a:buSzPts val="1800"/>
              <a:buNone/>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284" name="Google Shape;284;p52"/>
          <p:cNvSpPr txBox="1"/>
          <p:nvPr>
            <p:ph idx="4" type="body"/>
          </p:nvPr>
        </p:nvSpPr>
        <p:spPr>
          <a:xfrm>
            <a:off x="934653" y="4003978"/>
            <a:ext cx="2583600" cy="537600"/>
          </a:xfrm>
          <a:prstGeom prst="rect">
            <a:avLst/>
          </a:prstGeom>
          <a:noFill/>
          <a:ln>
            <a:noFill/>
          </a:ln>
        </p:spPr>
        <p:txBody>
          <a:bodyPr anchorCtr="0" anchor="ctr" bIns="0" lIns="0" spcFirstLastPara="1" rIns="0" wrap="square" tIns="0">
            <a:noAutofit/>
          </a:bodyPr>
          <a:lstStyle>
            <a:lvl1pPr indent="-228600" lvl="0" marL="457200" rtl="0" algn="l">
              <a:lnSpc>
                <a:spcPct val="120000"/>
              </a:lnSpc>
              <a:spcBef>
                <a:spcPts val="0"/>
              </a:spcBef>
              <a:spcAft>
                <a:spcPts val="0"/>
              </a:spcAft>
              <a:buSzPts val="1400"/>
              <a:buNone/>
              <a:defRPr sz="1400">
                <a:solidFill>
                  <a:schemeClr val="lt1"/>
                </a:solidFill>
              </a:defRPr>
            </a:lvl1pPr>
            <a:lvl2pPr indent="-342900" lvl="1" marL="914400" rtl="0" algn="l">
              <a:lnSpc>
                <a:spcPct val="130000"/>
              </a:lnSpc>
              <a:spcBef>
                <a:spcPts val="0"/>
              </a:spcBef>
              <a:spcAft>
                <a:spcPts val="0"/>
              </a:spcAft>
              <a:buSzPts val="1800"/>
              <a:buChar char="-"/>
              <a:defRPr/>
            </a:lvl2pPr>
            <a:lvl3pPr indent="-342900" lvl="2" marL="1371600" rtl="0" algn="l">
              <a:lnSpc>
                <a:spcPct val="130000"/>
              </a:lnSpc>
              <a:spcBef>
                <a:spcPts val="0"/>
              </a:spcBef>
              <a:spcAft>
                <a:spcPts val="0"/>
              </a:spcAft>
              <a:buSzPts val="1800"/>
              <a:buChar char="›"/>
              <a:defRPr/>
            </a:lvl3pPr>
            <a:lvl4pPr indent="-228600" lvl="3" marL="1828800" rtl="0" algn="l">
              <a:spcBef>
                <a:spcPts val="360"/>
              </a:spcBef>
              <a:spcAft>
                <a:spcPts val="0"/>
              </a:spcAft>
              <a:buClr>
                <a:schemeClr val="dk1"/>
              </a:buClr>
              <a:buSzPts val="1800"/>
              <a:buNone/>
              <a:defRPr/>
            </a:lvl4pPr>
            <a:lvl5pPr indent="-228600" lvl="4" marL="2286000" rtl="0" algn="l">
              <a:spcBef>
                <a:spcPts val="360"/>
              </a:spcBef>
              <a:spcAft>
                <a:spcPts val="0"/>
              </a:spcAft>
              <a:buClr>
                <a:schemeClr val="dk1"/>
              </a:buClr>
              <a:buSzPts val="1800"/>
              <a:buNone/>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285" name="Google Shape;285;p52"/>
          <p:cNvSpPr txBox="1"/>
          <p:nvPr>
            <p:ph idx="5" type="body"/>
          </p:nvPr>
        </p:nvSpPr>
        <p:spPr>
          <a:xfrm>
            <a:off x="722313" y="64294"/>
            <a:ext cx="7707300" cy="157200"/>
          </a:xfrm>
          <a:prstGeom prst="rect">
            <a:avLst/>
          </a:prstGeom>
          <a:noFill/>
          <a:ln>
            <a:noFill/>
          </a:ln>
        </p:spPr>
        <p:txBody>
          <a:bodyPr anchorCtr="0" anchor="t" bIns="0" lIns="0" spcFirstLastPara="1" rIns="0" wrap="square" tIns="0">
            <a:noAutofit/>
          </a:bodyPr>
          <a:lstStyle>
            <a:lvl1pPr indent="-228600" lvl="0" marL="457200" rtl="0" algn="l">
              <a:lnSpc>
                <a:spcPct val="130000"/>
              </a:lnSpc>
              <a:spcBef>
                <a:spcPts val="0"/>
              </a:spcBef>
              <a:spcAft>
                <a:spcPts val="0"/>
              </a:spcAft>
              <a:buSzPts val="1100"/>
              <a:buNone/>
              <a:defRPr sz="1100">
                <a:solidFill>
                  <a:schemeClr val="dk2"/>
                </a:solidFill>
              </a:defRPr>
            </a:lvl1pPr>
            <a:lvl2pPr indent="-342900" lvl="1" marL="914400" rtl="0" algn="l">
              <a:lnSpc>
                <a:spcPct val="130000"/>
              </a:lnSpc>
              <a:spcBef>
                <a:spcPts val="0"/>
              </a:spcBef>
              <a:spcAft>
                <a:spcPts val="0"/>
              </a:spcAft>
              <a:buSzPts val="1800"/>
              <a:buChar char="-"/>
              <a:defRPr/>
            </a:lvl2pPr>
            <a:lvl3pPr indent="-342900" lvl="2" marL="1371600" rtl="0" algn="l">
              <a:lnSpc>
                <a:spcPct val="130000"/>
              </a:lnSpc>
              <a:spcBef>
                <a:spcPts val="0"/>
              </a:spcBef>
              <a:spcAft>
                <a:spcPts val="0"/>
              </a:spcAft>
              <a:buSzPts val="1800"/>
              <a:buChar char="›"/>
              <a:defRPr/>
            </a:lvl3pPr>
            <a:lvl4pPr indent="-228600" lvl="3" marL="1828800" rtl="0" algn="l">
              <a:spcBef>
                <a:spcPts val="360"/>
              </a:spcBef>
              <a:spcAft>
                <a:spcPts val="0"/>
              </a:spcAft>
              <a:buClr>
                <a:schemeClr val="dk1"/>
              </a:buClr>
              <a:buSzPts val="1800"/>
              <a:buNone/>
              <a:defRPr/>
            </a:lvl4pPr>
            <a:lvl5pPr indent="-228600" lvl="4" marL="2286000" rtl="0" algn="l">
              <a:spcBef>
                <a:spcPts val="360"/>
              </a:spcBef>
              <a:spcAft>
                <a:spcPts val="0"/>
              </a:spcAft>
              <a:buClr>
                <a:schemeClr val="dk1"/>
              </a:buClr>
              <a:buSzPts val="1800"/>
              <a:buNone/>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 Cover with photo">
  <p:cSld name="CUSTOM_10_1">
    <p:spTree>
      <p:nvGrpSpPr>
        <p:cNvPr id="31" name="Shape 31"/>
        <p:cNvGrpSpPr/>
        <p:nvPr/>
      </p:nvGrpSpPr>
      <p:grpSpPr>
        <a:xfrm>
          <a:off x="0" y="0"/>
          <a:ext cx="0" cy="0"/>
          <a:chOff x="0" y="0"/>
          <a:chExt cx="0" cy="0"/>
        </a:xfrm>
      </p:grpSpPr>
      <p:pic>
        <p:nvPicPr>
          <p:cNvPr id="32" name="Google Shape;32;p6">
            <a:hlinkClick r:id="rId2"/>
          </p:cNvPr>
          <p:cNvPicPr preferRelativeResize="0"/>
          <p:nvPr/>
        </p:nvPicPr>
        <p:blipFill rotWithShape="1">
          <a:blip r:embed="rId3">
            <a:alphaModFix/>
          </a:blip>
          <a:srcRect b="40881" l="0" r="0" t="23360"/>
          <a:stretch/>
        </p:blipFill>
        <p:spPr>
          <a:xfrm>
            <a:off x="0" y="2964375"/>
            <a:ext cx="9144000" cy="2179124"/>
          </a:xfrm>
          <a:prstGeom prst="rect">
            <a:avLst/>
          </a:prstGeom>
          <a:noFill/>
          <a:ln>
            <a:noFill/>
          </a:ln>
        </p:spPr>
      </p:pic>
      <p:sp>
        <p:nvSpPr>
          <p:cNvPr id="33" name="Google Shape;33;p6"/>
          <p:cNvSpPr txBox="1"/>
          <p:nvPr>
            <p:ph type="ctrTitle"/>
          </p:nvPr>
        </p:nvSpPr>
        <p:spPr>
          <a:xfrm>
            <a:off x="640200" y="945000"/>
            <a:ext cx="7863600" cy="1158900"/>
          </a:xfrm>
          <a:prstGeom prst="rect">
            <a:avLst/>
          </a:prstGeom>
          <a:noFill/>
          <a:ln>
            <a:noFill/>
          </a:ln>
        </p:spPr>
        <p:txBody>
          <a:bodyPr anchorCtr="0" anchor="b" bIns="0" lIns="0" spcFirstLastPara="1" rIns="0" wrap="square" tIns="0">
            <a:noAutofit/>
          </a:bodyPr>
          <a:lstStyle>
            <a:lvl1pPr lvl="0" rtl="0" algn="ctr">
              <a:lnSpc>
                <a:spcPct val="100000"/>
              </a:lnSpc>
              <a:spcBef>
                <a:spcPts val="0"/>
              </a:spcBef>
              <a:spcAft>
                <a:spcPts val="0"/>
              </a:spcAft>
              <a:buSzPts val="4000"/>
              <a:buFont typeface="Open Sans"/>
              <a:buNone/>
              <a:defRPr sz="4000"/>
            </a:lvl1pPr>
            <a:lvl2pPr lvl="1" rtl="0">
              <a:spcBef>
                <a:spcPts val="0"/>
              </a:spcBef>
              <a:spcAft>
                <a:spcPts val="0"/>
              </a:spcAft>
              <a:buSzPts val="4000"/>
              <a:buNone/>
              <a:defRPr sz="4000"/>
            </a:lvl2pPr>
            <a:lvl3pPr lvl="2" rtl="0">
              <a:spcBef>
                <a:spcPts val="0"/>
              </a:spcBef>
              <a:spcAft>
                <a:spcPts val="0"/>
              </a:spcAft>
              <a:buSzPts val="4000"/>
              <a:buNone/>
              <a:defRPr sz="4000"/>
            </a:lvl3pPr>
            <a:lvl4pPr lvl="3" rtl="0">
              <a:spcBef>
                <a:spcPts val="0"/>
              </a:spcBef>
              <a:spcAft>
                <a:spcPts val="0"/>
              </a:spcAft>
              <a:buSzPts val="4000"/>
              <a:buNone/>
              <a:defRPr sz="4000"/>
            </a:lvl4pPr>
            <a:lvl5pPr lvl="4" rtl="0">
              <a:spcBef>
                <a:spcPts val="0"/>
              </a:spcBef>
              <a:spcAft>
                <a:spcPts val="0"/>
              </a:spcAft>
              <a:buSzPts val="4000"/>
              <a:buNone/>
              <a:defRPr sz="4000"/>
            </a:lvl5pPr>
            <a:lvl6pPr lvl="5" rtl="0">
              <a:spcBef>
                <a:spcPts val="0"/>
              </a:spcBef>
              <a:spcAft>
                <a:spcPts val="0"/>
              </a:spcAft>
              <a:buSzPts val="4000"/>
              <a:buNone/>
              <a:defRPr sz="4000"/>
            </a:lvl6pPr>
            <a:lvl7pPr lvl="6" rtl="0">
              <a:spcBef>
                <a:spcPts val="0"/>
              </a:spcBef>
              <a:spcAft>
                <a:spcPts val="0"/>
              </a:spcAft>
              <a:buSzPts val="4000"/>
              <a:buNone/>
              <a:defRPr sz="4000"/>
            </a:lvl7pPr>
            <a:lvl8pPr lvl="7" rtl="0">
              <a:spcBef>
                <a:spcPts val="0"/>
              </a:spcBef>
              <a:spcAft>
                <a:spcPts val="0"/>
              </a:spcAft>
              <a:buSzPts val="4000"/>
              <a:buNone/>
              <a:defRPr sz="4000"/>
            </a:lvl8pPr>
            <a:lvl9pPr lvl="8" rtl="0">
              <a:spcBef>
                <a:spcPts val="0"/>
              </a:spcBef>
              <a:spcAft>
                <a:spcPts val="0"/>
              </a:spcAft>
              <a:buSzPts val="4000"/>
              <a:buNone/>
              <a:defRPr sz="4000"/>
            </a:lvl9pPr>
          </a:lstStyle>
          <a:p/>
        </p:txBody>
      </p:sp>
      <p:sp>
        <p:nvSpPr>
          <p:cNvPr id="34" name="Google Shape;34;p6"/>
          <p:cNvSpPr txBox="1"/>
          <p:nvPr>
            <p:ph idx="1" type="subTitle"/>
          </p:nvPr>
        </p:nvSpPr>
        <p:spPr>
          <a:xfrm>
            <a:off x="640200" y="2213350"/>
            <a:ext cx="7863600" cy="587100"/>
          </a:xfrm>
          <a:prstGeom prst="rect">
            <a:avLst/>
          </a:prstGeom>
          <a:noFill/>
          <a:ln>
            <a:noFill/>
          </a:ln>
        </p:spPr>
        <p:txBody>
          <a:bodyPr anchorCtr="0" anchor="t" bIns="0" lIns="0" spcFirstLastPara="1" rIns="0" wrap="square" tIns="0">
            <a:noAutofit/>
          </a:bodyPr>
          <a:lstStyle>
            <a:lvl1pPr lvl="0" rtl="0" algn="ctr">
              <a:lnSpc>
                <a:spcPct val="130000"/>
              </a:lnSpc>
              <a:spcBef>
                <a:spcPts val="0"/>
              </a:spcBef>
              <a:spcAft>
                <a:spcPts val="0"/>
              </a:spcAft>
              <a:buSzPts val="1800"/>
              <a:buNone/>
              <a:defRPr sz="1800"/>
            </a:lvl1pPr>
            <a:lvl2pPr lvl="1" rtl="0" algn="ctr">
              <a:lnSpc>
                <a:spcPct val="90000"/>
              </a:lnSpc>
              <a:spcBef>
                <a:spcPts val="400"/>
              </a:spcBef>
              <a:spcAft>
                <a:spcPts val="0"/>
              </a:spcAft>
              <a:buClr>
                <a:schemeClr val="dk1"/>
              </a:buClr>
              <a:buSzPts val="1500"/>
              <a:buNone/>
              <a:defRPr sz="1500"/>
            </a:lvl2pPr>
            <a:lvl3pPr lvl="2" rtl="0" algn="ctr">
              <a:lnSpc>
                <a:spcPct val="90000"/>
              </a:lnSpc>
              <a:spcBef>
                <a:spcPts val="400"/>
              </a:spcBef>
              <a:spcAft>
                <a:spcPts val="0"/>
              </a:spcAft>
              <a:buClr>
                <a:schemeClr val="dk1"/>
              </a:buClr>
              <a:buSzPts val="1400"/>
              <a:buNone/>
              <a:defRPr sz="1400"/>
            </a:lvl3pPr>
            <a:lvl4pPr lvl="3" rtl="0" algn="ctr">
              <a:lnSpc>
                <a:spcPct val="90000"/>
              </a:lnSpc>
              <a:spcBef>
                <a:spcPts val="400"/>
              </a:spcBef>
              <a:spcAft>
                <a:spcPts val="0"/>
              </a:spcAft>
              <a:buClr>
                <a:schemeClr val="dk1"/>
              </a:buClr>
              <a:buSzPts val="1200"/>
              <a:buNone/>
              <a:defRPr sz="1200"/>
            </a:lvl4pPr>
            <a:lvl5pPr lvl="4" rtl="0" algn="ctr">
              <a:lnSpc>
                <a:spcPct val="90000"/>
              </a:lnSpc>
              <a:spcBef>
                <a:spcPts val="400"/>
              </a:spcBef>
              <a:spcAft>
                <a:spcPts val="0"/>
              </a:spcAft>
              <a:buClr>
                <a:schemeClr val="dk1"/>
              </a:buClr>
              <a:buSzPts val="12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pic>
        <p:nvPicPr>
          <p:cNvPr id="35" name="Google Shape;35;p6"/>
          <p:cNvPicPr preferRelativeResize="0"/>
          <p:nvPr/>
        </p:nvPicPr>
        <p:blipFill>
          <a:blip r:embed="rId4">
            <a:alphaModFix/>
          </a:blip>
          <a:stretch>
            <a:fillRect/>
          </a:stretch>
        </p:blipFill>
        <p:spPr>
          <a:xfrm>
            <a:off x="3831212" y="411473"/>
            <a:ext cx="1481576" cy="218275"/>
          </a:xfrm>
          <a:prstGeom prst="rect">
            <a:avLst/>
          </a:prstGeom>
          <a:noFill/>
          <a:ln>
            <a:noFill/>
          </a:ln>
        </p:spPr>
      </p:pic>
    </p:spTree>
  </p:cSld>
  <p:clrMapOvr>
    <a:masterClrMapping/>
  </p:clrMapOvr>
  <p:extLst>
    <p:ext uri="{DCECCB84-F9BA-43D5-87BE-67443E8EF086}">
      <p15:sldGuideLst>
        <p15:guide id="1" orient="horz" pos="1620">
          <p15:clr>
            <a:srgbClr val="FA7B17"/>
          </p15:clr>
        </p15:guide>
      </p15:sldGuideLst>
    </p:ext>
  </p:extLst>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slide_2">
  <p:cSld name="Photo slide_2">
    <p:spTree>
      <p:nvGrpSpPr>
        <p:cNvPr id="286" name="Shape 286"/>
        <p:cNvGrpSpPr/>
        <p:nvPr/>
      </p:nvGrpSpPr>
      <p:grpSpPr>
        <a:xfrm>
          <a:off x="0" y="0"/>
          <a:ext cx="0" cy="0"/>
          <a:chOff x="0" y="0"/>
          <a:chExt cx="0" cy="0"/>
        </a:xfrm>
      </p:grpSpPr>
      <p:sp>
        <p:nvSpPr>
          <p:cNvPr id="287" name="Google Shape;287;p53"/>
          <p:cNvSpPr txBox="1"/>
          <p:nvPr>
            <p:ph type="title"/>
          </p:nvPr>
        </p:nvSpPr>
        <p:spPr>
          <a:xfrm>
            <a:off x="720000" y="208026"/>
            <a:ext cx="3780000" cy="594000"/>
          </a:xfrm>
          <a:prstGeom prst="rect">
            <a:avLst/>
          </a:prstGeom>
          <a:noFill/>
          <a:ln>
            <a:noFill/>
          </a:ln>
        </p:spPr>
        <p:txBody>
          <a:bodyPr anchorCtr="0" anchor="b" bIns="0" lIns="0" spcFirstLastPara="1" rIns="0" wrap="square" tIns="0">
            <a:noAutofit/>
          </a:bodyPr>
          <a:lstStyle>
            <a:lvl1pPr lvl="0" rtl="0" algn="l">
              <a:spcBef>
                <a:spcPts val="0"/>
              </a:spcBef>
              <a:spcAft>
                <a:spcPts val="0"/>
              </a:spcAft>
              <a:buClr>
                <a:schemeClr val="dk2"/>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88" name="Google Shape;288;p53"/>
          <p:cNvSpPr txBox="1"/>
          <p:nvPr>
            <p:ph idx="11" type="ftr"/>
          </p:nvPr>
        </p:nvSpPr>
        <p:spPr>
          <a:xfrm>
            <a:off x="2411999" y="4885963"/>
            <a:ext cx="2088000" cy="135000"/>
          </a:xfrm>
          <a:prstGeom prst="rect">
            <a:avLst/>
          </a:prstGeom>
          <a:noFill/>
          <a:ln>
            <a:noFill/>
          </a:ln>
        </p:spPr>
        <p:txBody>
          <a:bodyPr anchorCtr="0" anchor="ctr" bIns="0" lIns="0" spcFirstLastPara="1" rIns="0" wrap="square" tIns="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289" name="Google Shape;289;p53"/>
          <p:cNvSpPr txBox="1"/>
          <p:nvPr>
            <p:ph idx="12" type="sldNum"/>
          </p:nvPr>
        </p:nvSpPr>
        <p:spPr>
          <a:xfrm>
            <a:off x="94957" y="138477"/>
            <a:ext cx="216000" cy="135000"/>
          </a:xfrm>
          <a:prstGeom prst="rect">
            <a:avLst/>
          </a:prstGeom>
          <a:noFill/>
          <a:ln>
            <a:noFill/>
          </a:ln>
        </p:spPr>
        <p:txBody>
          <a:bodyPr anchorCtr="0" anchor="ctr" bIns="0" lIns="0" spcFirstLastPara="1" rIns="0" wrap="square" tIns="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290" name="Google Shape;290;p53"/>
          <p:cNvSpPr/>
          <p:nvPr>
            <p:ph idx="2" type="pic"/>
          </p:nvPr>
        </p:nvSpPr>
        <p:spPr>
          <a:xfrm>
            <a:off x="4805680" y="0"/>
            <a:ext cx="3618300" cy="5143500"/>
          </a:xfrm>
          <a:prstGeom prst="rect">
            <a:avLst/>
          </a:prstGeom>
          <a:noFill/>
          <a:ln>
            <a:noFill/>
          </a:ln>
        </p:spPr>
        <p:txBody>
          <a:bodyPr anchorCtr="0" anchor="t" bIns="0" lIns="0" spcFirstLastPara="1" rIns="0" wrap="square" tIns="0">
            <a:noAutofit/>
          </a:bodyPr>
          <a:lstStyle>
            <a:lvl1pPr lvl="0" marR="0" rtl="0" algn="l">
              <a:lnSpc>
                <a:spcPct val="100000"/>
              </a:lnSpc>
              <a:spcBef>
                <a:spcPts val="360"/>
              </a:spcBef>
              <a:spcAft>
                <a:spcPts val="0"/>
              </a:spcAft>
              <a:buClr>
                <a:srgbClr val="009EDE"/>
              </a:buClr>
              <a:buSzPts val="1800"/>
              <a:buFont typeface="Noto Sans Symbols"/>
              <a:buNone/>
              <a:defRPr b="0" i="0" sz="1800" u="none" cap="none" strike="noStrike">
                <a:solidFill>
                  <a:schemeClr val="dk1"/>
                </a:solidFill>
                <a:latin typeface="Arial"/>
                <a:ea typeface="Arial"/>
                <a:cs typeface="Arial"/>
                <a:sym typeface="Arial"/>
              </a:defRPr>
            </a:lvl1pPr>
            <a:lvl2pPr lvl="1" marR="0" rtl="0" algn="l">
              <a:lnSpc>
                <a:spcPct val="130000"/>
              </a:lnSpc>
              <a:spcBef>
                <a:spcPts val="0"/>
              </a:spcBef>
              <a:spcAft>
                <a:spcPts val="0"/>
              </a:spcAft>
              <a:buClr>
                <a:schemeClr val="dk2"/>
              </a:buClr>
              <a:buSzPts val="1800"/>
              <a:buFont typeface="Arial"/>
              <a:buChar char="-"/>
              <a:defRPr b="0" i="0" sz="1800" u="none" cap="none" strike="noStrike">
                <a:solidFill>
                  <a:schemeClr val="dk1"/>
                </a:solidFill>
                <a:latin typeface="Arial"/>
                <a:ea typeface="Arial"/>
                <a:cs typeface="Arial"/>
                <a:sym typeface="Arial"/>
              </a:defRPr>
            </a:lvl2pPr>
            <a:lvl3pPr lvl="2" marR="0" rtl="0" algn="l">
              <a:lnSpc>
                <a:spcPct val="130000"/>
              </a:lnSpc>
              <a:spcBef>
                <a:spcPts val="0"/>
              </a:spcBef>
              <a:spcAft>
                <a:spcPts val="0"/>
              </a:spcAft>
              <a:buClr>
                <a:srgbClr val="009EDE"/>
              </a:buClr>
              <a:buSzPts val="1800"/>
              <a:buFont typeface="Open Sans"/>
              <a:buChar char="›"/>
              <a:defRPr b="0" i="0" sz="1800" u="none" cap="none" strike="noStrike">
                <a:solidFill>
                  <a:schemeClr val="dk1"/>
                </a:solidFill>
                <a:latin typeface="Arial"/>
                <a:ea typeface="Arial"/>
                <a:cs typeface="Arial"/>
                <a:sym typeface="Arial"/>
              </a:defRPr>
            </a:lvl3pPr>
            <a:lvl4pPr lvl="3" marR="0" rtl="0" algn="l">
              <a:spcBef>
                <a:spcPts val="400"/>
              </a:spcBef>
              <a:spcAft>
                <a:spcPts val="0"/>
              </a:spcAft>
              <a:buClr>
                <a:schemeClr val="dk1"/>
              </a:buClr>
              <a:buSzPts val="2000"/>
              <a:buFont typeface="Open Sans"/>
              <a:buNone/>
              <a:defRPr b="0" i="0" sz="2000" u="none" cap="none" strike="noStrike">
                <a:solidFill>
                  <a:schemeClr val="dk1"/>
                </a:solidFill>
                <a:latin typeface="Open Sans"/>
                <a:ea typeface="Open Sans"/>
                <a:cs typeface="Open Sans"/>
                <a:sym typeface="Open Sans"/>
              </a:defRPr>
            </a:lvl4pPr>
            <a:lvl5pPr lvl="4" marR="0" rtl="0" algn="l">
              <a:spcBef>
                <a:spcPts val="400"/>
              </a:spcBef>
              <a:spcAft>
                <a:spcPts val="0"/>
              </a:spcAft>
              <a:buClr>
                <a:schemeClr val="dk1"/>
              </a:buClr>
              <a:buSzPts val="2000"/>
              <a:buFont typeface="Open Sans"/>
              <a:buNone/>
              <a:defRPr b="0" i="0" sz="2000" u="none" cap="none" strike="noStrike">
                <a:solidFill>
                  <a:schemeClr val="dk1"/>
                </a:solidFill>
                <a:latin typeface="Open Sans"/>
                <a:ea typeface="Open Sans"/>
                <a:cs typeface="Open Sans"/>
                <a:sym typeface="Open Sans"/>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291" name="Google Shape;291;p53"/>
          <p:cNvSpPr txBox="1"/>
          <p:nvPr>
            <p:ph idx="1" type="body"/>
          </p:nvPr>
        </p:nvSpPr>
        <p:spPr>
          <a:xfrm>
            <a:off x="720000" y="950119"/>
            <a:ext cx="3780000" cy="3726000"/>
          </a:xfrm>
          <a:prstGeom prst="rect">
            <a:avLst/>
          </a:prstGeom>
          <a:noFill/>
          <a:ln>
            <a:noFill/>
          </a:ln>
        </p:spPr>
        <p:txBody>
          <a:bodyPr anchorCtr="0" anchor="t" bIns="0" lIns="0" spcFirstLastPara="1" rIns="0" wrap="square" tIns="0">
            <a:noAutofit/>
          </a:bodyPr>
          <a:lstStyle>
            <a:lvl1pPr indent="-342900" lvl="0" marL="457200" rtl="0" algn="l">
              <a:lnSpc>
                <a:spcPct val="130000"/>
              </a:lnSpc>
              <a:spcBef>
                <a:spcPts val="0"/>
              </a:spcBef>
              <a:spcAft>
                <a:spcPts val="0"/>
              </a:spcAft>
              <a:buSzPts val="1800"/>
              <a:buChar char="▪"/>
              <a:defRPr/>
            </a:lvl1pPr>
            <a:lvl2pPr indent="-342900" lvl="1" marL="914400" rtl="0" algn="l">
              <a:lnSpc>
                <a:spcPct val="130000"/>
              </a:lnSpc>
              <a:spcBef>
                <a:spcPts val="0"/>
              </a:spcBef>
              <a:spcAft>
                <a:spcPts val="0"/>
              </a:spcAft>
              <a:buSzPts val="1800"/>
              <a:buChar char="-"/>
              <a:defRPr/>
            </a:lvl2pPr>
            <a:lvl3pPr indent="-342900" lvl="2" marL="1371600" rtl="0" algn="l">
              <a:lnSpc>
                <a:spcPct val="130000"/>
              </a:lnSpc>
              <a:spcBef>
                <a:spcPts val="0"/>
              </a:spcBef>
              <a:spcAft>
                <a:spcPts val="0"/>
              </a:spcAft>
              <a:buSzPts val="1800"/>
              <a:buChar char="›"/>
              <a:defRPr/>
            </a:lvl3pPr>
            <a:lvl4pPr indent="-228600" lvl="3" marL="1828800" rtl="0" algn="l">
              <a:spcBef>
                <a:spcPts val="360"/>
              </a:spcBef>
              <a:spcAft>
                <a:spcPts val="0"/>
              </a:spcAft>
              <a:buClr>
                <a:schemeClr val="dk1"/>
              </a:buClr>
              <a:buSzPts val="1800"/>
              <a:buNone/>
              <a:defRPr/>
            </a:lvl4pPr>
            <a:lvl5pPr indent="-228600" lvl="4" marL="2286000" rtl="0" algn="l">
              <a:spcBef>
                <a:spcPts val="360"/>
              </a:spcBef>
              <a:spcAft>
                <a:spcPts val="0"/>
              </a:spcAft>
              <a:buClr>
                <a:schemeClr val="dk1"/>
              </a:buClr>
              <a:buSzPts val="1800"/>
              <a:buNone/>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292" name="Google Shape;292;p53"/>
          <p:cNvSpPr txBox="1"/>
          <p:nvPr>
            <p:ph idx="3" type="body"/>
          </p:nvPr>
        </p:nvSpPr>
        <p:spPr>
          <a:xfrm>
            <a:off x="722313" y="64294"/>
            <a:ext cx="3780000" cy="157200"/>
          </a:xfrm>
          <a:prstGeom prst="rect">
            <a:avLst/>
          </a:prstGeom>
          <a:noFill/>
          <a:ln>
            <a:noFill/>
          </a:ln>
        </p:spPr>
        <p:txBody>
          <a:bodyPr anchorCtr="0" anchor="t" bIns="0" lIns="0" spcFirstLastPara="1" rIns="0" wrap="square" tIns="0">
            <a:noAutofit/>
          </a:bodyPr>
          <a:lstStyle>
            <a:lvl1pPr indent="-228600" lvl="0" marL="457200" rtl="0" algn="l">
              <a:lnSpc>
                <a:spcPct val="130000"/>
              </a:lnSpc>
              <a:spcBef>
                <a:spcPts val="0"/>
              </a:spcBef>
              <a:spcAft>
                <a:spcPts val="0"/>
              </a:spcAft>
              <a:buSzPts val="1100"/>
              <a:buNone/>
              <a:defRPr sz="1100">
                <a:solidFill>
                  <a:schemeClr val="dk2"/>
                </a:solidFill>
              </a:defRPr>
            </a:lvl1pPr>
            <a:lvl2pPr indent="-342900" lvl="1" marL="914400" rtl="0" algn="l">
              <a:lnSpc>
                <a:spcPct val="130000"/>
              </a:lnSpc>
              <a:spcBef>
                <a:spcPts val="0"/>
              </a:spcBef>
              <a:spcAft>
                <a:spcPts val="0"/>
              </a:spcAft>
              <a:buSzPts val="1800"/>
              <a:buChar char="-"/>
              <a:defRPr/>
            </a:lvl2pPr>
            <a:lvl3pPr indent="-342900" lvl="2" marL="1371600" rtl="0" algn="l">
              <a:lnSpc>
                <a:spcPct val="130000"/>
              </a:lnSpc>
              <a:spcBef>
                <a:spcPts val="0"/>
              </a:spcBef>
              <a:spcAft>
                <a:spcPts val="0"/>
              </a:spcAft>
              <a:buSzPts val="1800"/>
              <a:buChar char="›"/>
              <a:defRPr/>
            </a:lvl3pPr>
            <a:lvl4pPr indent="-228600" lvl="3" marL="1828800" rtl="0" algn="l">
              <a:spcBef>
                <a:spcPts val="360"/>
              </a:spcBef>
              <a:spcAft>
                <a:spcPts val="0"/>
              </a:spcAft>
              <a:buClr>
                <a:schemeClr val="dk1"/>
              </a:buClr>
              <a:buSzPts val="1800"/>
              <a:buNone/>
              <a:defRPr/>
            </a:lvl4pPr>
            <a:lvl5pPr indent="-228600" lvl="4" marL="2286000" rtl="0" algn="l">
              <a:spcBef>
                <a:spcPts val="360"/>
              </a:spcBef>
              <a:spcAft>
                <a:spcPts val="0"/>
              </a:spcAft>
              <a:buClr>
                <a:schemeClr val="dk1"/>
              </a:buClr>
              <a:buSzPts val="1800"/>
              <a:buNone/>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slide_3">
  <p:cSld name="Photo slide_3">
    <p:spTree>
      <p:nvGrpSpPr>
        <p:cNvPr id="293" name="Shape 293"/>
        <p:cNvGrpSpPr/>
        <p:nvPr/>
      </p:nvGrpSpPr>
      <p:grpSpPr>
        <a:xfrm>
          <a:off x="0" y="0"/>
          <a:ext cx="0" cy="0"/>
          <a:chOff x="0" y="0"/>
          <a:chExt cx="0" cy="0"/>
        </a:xfrm>
      </p:grpSpPr>
      <p:sp>
        <p:nvSpPr>
          <p:cNvPr id="294" name="Google Shape;294;p54"/>
          <p:cNvSpPr txBox="1"/>
          <p:nvPr>
            <p:ph type="title"/>
          </p:nvPr>
        </p:nvSpPr>
        <p:spPr>
          <a:xfrm>
            <a:off x="720000" y="208026"/>
            <a:ext cx="7704000" cy="594000"/>
          </a:xfrm>
          <a:prstGeom prst="rect">
            <a:avLst/>
          </a:prstGeom>
          <a:noFill/>
          <a:ln>
            <a:noFill/>
          </a:ln>
        </p:spPr>
        <p:txBody>
          <a:bodyPr anchorCtr="0" anchor="b" bIns="0" lIns="0" spcFirstLastPara="1" rIns="0" wrap="square" tIns="0">
            <a:noAutofit/>
          </a:bodyPr>
          <a:lstStyle>
            <a:lvl1pPr lvl="0" rtl="0" algn="l">
              <a:spcBef>
                <a:spcPts val="0"/>
              </a:spcBef>
              <a:spcAft>
                <a:spcPts val="0"/>
              </a:spcAft>
              <a:buClr>
                <a:schemeClr val="dk2"/>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95" name="Google Shape;295;p54"/>
          <p:cNvSpPr txBox="1"/>
          <p:nvPr>
            <p:ph idx="11" type="ftr"/>
          </p:nvPr>
        </p:nvSpPr>
        <p:spPr>
          <a:xfrm>
            <a:off x="2411999" y="4885963"/>
            <a:ext cx="6012000" cy="135000"/>
          </a:xfrm>
          <a:prstGeom prst="rect">
            <a:avLst/>
          </a:prstGeom>
          <a:noFill/>
          <a:ln>
            <a:noFill/>
          </a:ln>
        </p:spPr>
        <p:txBody>
          <a:bodyPr anchorCtr="0" anchor="ctr" bIns="0" lIns="0" spcFirstLastPara="1" rIns="0" wrap="square" tIns="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296" name="Google Shape;296;p54"/>
          <p:cNvSpPr txBox="1"/>
          <p:nvPr>
            <p:ph idx="12" type="sldNum"/>
          </p:nvPr>
        </p:nvSpPr>
        <p:spPr>
          <a:xfrm>
            <a:off x="94957" y="138477"/>
            <a:ext cx="216000" cy="135000"/>
          </a:xfrm>
          <a:prstGeom prst="rect">
            <a:avLst/>
          </a:prstGeom>
          <a:noFill/>
          <a:ln>
            <a:noFill/>
          </a:ln>
        </p:spPr>
        <p:txBody>
          <a:bodyPr anchorCtr="0" anchor="ctr" bIns="0" lIns="0" spcFirstLastPara="1" rIns="0" wrap="square" tIns="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297" name="Google Shape;297;p54"/>
          <p:cNvSpPr/>
          <p:nvPr>
            <p:ph idx="2" type="pic"/>
          </p:nvPr>
        </p:nvSpPr>
        <p:spPr>
          <a:xfrm>
            <a:off x="720000" y="950119"/>
            <a:ext cx="1926000" cy="1863000"/>
          </a:xfrm>
          <a:prstGeom prst="rect">
            <a:avLst/>
          </a:prstGeom>
          <a:solidFill>
            <a:schemeClr val="dk2"/>
          </a:solidFill>
          <a:ln>
            <a:noFill/>
          </a:ln>
        </p:spPr>
        <p:txBody>
          <a:bodyPr anchorCtr="0" anchor="t" bIns="0" lIns="0" spcFirstLastPara="1" rIns="0" wrap="square" tIns="0">
            <a:noAutofit/>
          </a:bodyPr>
          <a:lstStyle>
            <a:lvl1pPr lvl="0" marR="0" rtl="0" algn="l">
              <a:lnSpc>
                <a:spcPct val="120000"/>
              </a:lnSpc>
              <a:spcBef>
                <a:spcPts val="0"/>
              </a:spcBef>
              <a:spcAft>
                <a:spcPts val="0"/>
              </a:spcAft>
              <a:buClr>
                <a:schemeClr val="dk1"/>
              </a:buClr>
              <a:buSzPts val="1200"/>
              <a:buFont typeface="Noto Sans Symbols"/>
              <a:buChar char="▪"/>
              <a:defRPr b="0" i="0" sz="1200" u="none" cap="none" strike="noStrike">
                <a:solidFill>
                  <a:schemeClr val="dk1"/>
                </a:solidFill>
                <a:latin typeface="Arial"/>
                <a:ea typeface="Arial"/>
                <a:cs typeface="Arial"/>
                <a:sym typeface="Arial"/>
              </a:defRPr>
            </a:lvl1pPr>
            <a:lvl2pPr lvl="1" marR="0" rtl="0" algn="l">
              <a:lnSpc>
                <a:spcPct val="130000"/>
              </a:lnSpc>
              <a:spcBef>
                <a:spcPts val="0"/>
              </a:spcBef>
              <a:spcAft>
                <a:spcPts val="0"/>
              </a:spcAft>
              <a:buClr>
                <a:schemeClr val="dk2"/>
              </a:buClr>
              <a:buSzPts val="1800"/>
              <a:buFont typeface="Arial"/>
              <a:buChar char="-"/>
              <a:defRPr b="0" i="0" sz="1800" u="none" cap="none" strike="noStrike">
                <a:solidFill>
                  <a:schemeClr val="dk1"/>
                </a:solidFill>
                <a:latin typeface="Arial"/>
                <a:ea typeface="Arial"/>
                <a:cs typeface="Arial"/>
                <a:sym typeface="Arial"/>
              </a:defRPr>
            </a:lvl2pPr>
            <a:lvl3pPr lvl="2" marR="0" rtl="0" algn="l">
              <a:lnSpc>
                <a:spcPct val="130000"/>
              </a:lnSpc>
              <a:spcBef>
                <a:spcPts val="0"/>
              </a:spcBef>
              <a:spcAft>
                <a:spcPts val="0"/>
              </a:spcAft>
              <a:buClr>
                <a:srgbClr val="009EDE"/>
              </a:buClr>
              <a:buSzPts val="1800"/>
              <a:buFont typeface="Open Sans"/>
              <a:buChar char="›"/>
              <a:defRPr b="0" i="0" sz="1800" u="none" cap="none" strike="noStrike">
                <a:solidFill>
                  <a:schemeClr val="dk1"/>
                </a:solidFill>
                <a:latin typeface="Arial"/>
                <a:ea typeface="Arial"/>
                <a:cs typeface="Arial"/>
                <a:sym typeface="Arial"/>
              </a:defRPr>
            </a:lvl3pPr>
            <a:lvl4pPr lvl="3" marR="0" rtl="0" algn="l">
              <a:spcBef>
                <a:spcPts val="400"/>
              </a:spcBef>
              <a:spcAft>
                <a:spcPts val="0"/>
              </a:spcAft>
              <a:buClr>
                <a:schemeClr val="dk1"/>
              </a:buClr>
              <a:buSzPts val="2000"/>
              <a:buFont typeface="Open Sans"/>
              <a:buNone/>
              <a:defRPr b="0" i="0" sz="2000" u="none" cap="none" strike="noStrike">
                <a:solidFill>
                  <a:schemeClr val="dk1"/>
                </a:solidFill>
                <a:latin typeface="Open Sans"/>
                <a:ea typeface="Open Sans"/>
                <a:cs typeface="Open Sans"/>
                <a:sym typeface="Open Sans"/>
              </a:defRPr>
            </a:lvl4pPr>
            <a:lvl5pPr lvl="4" marR="0" rtl="0" algn="l">
              <a:spcBef>
                <a:spcPts val="400"/>
              </a:spcBef>
              <a:spcAft>
                <a:spcPts val="0"/>
              </a:spcAft>
              <a:buClr>
                <a:schemeClr val="dk1"/>
              </a:buClr>
              <a:buSzPts val="2000"/>
              <a:buFont typeface="Open Sans"/>
              <a:buNone/>
              <a:defRPr b="0" i="0" sz="2000" u="none" cap="none" strike="noStrike">
                <a:solidFill>
                  <a:schemeClr val="dk1"/>
                </a:solidFill>
                <a:latin typeface="Open Sans"/>
                <a:ea typeface="Open Sans"/>
                <a:cs typeface="Open Sans"/>
                <a:sym typeface="Open Sans"/>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298" name="Google Shape;298;p54"/>
          <p:cNvSpPr/>
          <p:nvPr>
            <p:ph idx="3" type="pic"/>
          </p:nvPr>
        </p:nvSpPr>
        <p:spPr>
          <a:xfrm>
            <a:off x="2646000" y="950119"/>
            <a:ext cx="1926000" cy="1863000"/>
          </a:xfrm>
          <a:prstGeom prst="rect">
            <a:avLst/>
          </a:prstGeom>
          <a:solidFill>
            <a:srgbClr val="006699"/>
          </a:solidFill>
          <a:ln>
            <a:noFill/>
          </a:ln>
        </p:spPr>
        <p:txBody>
          <a:bodyPr anchorCtr="0" anchor="t" bIns="0" lIns="0" spcFirstLastPara="1" rIns="0" wrap="square" tIns="0">
            <a:noAutofit/>
          </a:bodyPr>
          <a:lstStyle>
            <a:lvl1pPr lvl="0" marR="0" rtl="0" algn="l">
              <a:lnSpc>
                <a:spcPct val="120000"/>
              </a:lnSpc>
              <a:spcBef>
                <a:spcPts val="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1pPr>
            <a:lvl2pPr lvl="1" marR="0" rtl="0" algn="l">
              <a:lnSpc>
                <a:spcPct val="130000"/>
              </a:lnSpc>
              <a:spcBef>
                <a:spcPts val="0"/>
              </a:spcBef>
              <a:spcAft>
                <a:spcPts val="0"/>
              </a:spcAft>
              <a:buClr>
                <a:schemeClr val="dk2"/>
              </a:buClr>
              <a:buSzPts val="1800"/>
              <a:buFont typeface="Arial"/>
              <a:buChar char="-"/>
              <a:defRPr b="0" i="0" sz="1800" u="none" cap="none" strike="noStrike">
                <a:solidFill>
                  <a:schemeClr val="dk1"/>
                </a:solidFill>
                <a:latin typeface="Arial"/>
                <a:ea typeface="Arial"/>
                <a:cs typeface="Arial"/>
                <a:sym typeface="Arial"/>
              </a:defRPr>
            </a:lvl2pPr>
            <a:lvl3pPr lvl="2" marR="0" rtl="0" algn="l">
              <a:lnSpc>
                <a:spcPct val="130000"/>
              </a:lnSpc>
              <a:spcBef>
                <a:spcPts val="0"/>
              </a:spcBef>
              <a:spcAft>
                <a:spcPts val="0"/>
              </a:spcAft>
              <a:buClr>
                <a:srgbClr val="009EDE"/>
              </a:buClr>
              <a:buSzPts val="1800"/>
              <a:buFont typeface="Open Sans"/>
              <a:buChar char="›"/>
              <a:defRPr b="0" i="0" sz="1800" u="none" cap="none" strike="noStrike">
                <a:solidFill>
                  <a:schemeClr val="dk1"/>
                </a:solidFill>
                <a:latin typeface="Arial"/>
                <a:ea typeface="Arial"/>
                <a:cs typeface="Arial"/>
                <a:sym typeface="Arial"/>
              </a:defRPr>
            </a:lvl3pPr>
            <a:lvl4pPr lvl="3" marR="0" rtl="0" algn="l">
              <a:spcBef>
                <a:spcPts val="400"/>
              </a:spcBef>
              <a:spcAft>
                <a:spcPts val="0"/>
              </a:spcAft>
              <a:buClr>
                <a:schemeClr val="dk1"/>
              </a:buClr>
              <a:buSzPts val="2000"/>
              <a:buFont typeface="Open Sans"/>
              <a:buNone/>
              <a:defRPr b="0" i="0" sz="2000" u="none" cap="none" strike="noStrike">
                <a:solidFill>
                  <a:schemeClr val="dk1"/>
                </a:solidFill>
                <a:latin typeface="Open Sans"/>
                <a:ea typeface="Open Sans"/>
                <a:cs typeface="Open Sans"/>
                <a:sym typeface="Open Sans"/>
              </a:defRPr>
            </a:lvl4pPr>
            <a:lvl5pPr lvl="4" marR="0" rtl="0" algn="l">
              <a:spcBef>
                <a:spcPts val="400"/>
              </a:spcBef>
              <a:spcAft>
                <a:spcPts val="0"/>
              </a:spcAft>
              <a:buClr>
                <a:schemeClr val="dk1"/>
              </a:buClr>
              <a:buSzPts val="2000"/>
              <a:buFont typeface="Open Sans"/>
              <a:buNone/>
              <a:defRPr b="0" i="0" sz="2000" u="none" cap="none" strike="noStrike">
                <a:solidFill>
                  <a:schemeClr val="dk1"/>
                </a:solidFill>
                <a:latin typeface="Open Sans"/>
                <a:ea typeface="Open Sans"/>
                <a:cs typeface="Open Sans"/>
                <a:sym typeface="Open Sans"/>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299" name="Google Shape;299;p54"/>
          <p:cNvSpPr/>
          <p:nvPr>
            <p:ph idx="4" type="pic"/>
          </p:nvPr>
        </p:nvSpPr>
        <p:spPr>
          <a:xfrm>
            <a:off x="4572000" y="950119"/>
            <a:ext cx="1926000" cy="1863000"/>
          </a:xfrm>
          <a:prstGeom prst="rect">
            <a:avLst/>
          </a:prstGeom>
          <a:solidFill>
            <a:schemeClr val="dk2"/>
          </a:solidFill>
          <a:ln>
            <a:noFill/>
          </a:ln>
        </p:spPr>
        <p:txBody>
          <a:bodyPr anchorCtr="0" anchor="t" bIns="0" lIns="0" spcFirstLastPara="1" rIns="0" wrap="square" tIns="0">
            <a:noAutofit/>
          </a:bodyPr>
          <a:lstStyle>
            <a:lvl1pPr lvl="0" marR="0" rtl="0" algn="l">
              <a:lnSpc>
                <a:spcPct val="120000"/>
              </a:lnSpc>
              <a:spcBef>
                <a:spcPts val="0"/>
              </a:spcBef>
              <a:spcAft>
                <a:spcPts val="0"/>
              </a:spcAft>
              <a:buClr>
                <a:schemeClr val="dk1"/>
              </a:buClr>
              <a:buSzPts val="1200"/>
              <a:buFont typeface="Noto Sans Symbols"/>
              <a:buChar char="▪"/>
              <a:defRPr b="0" i="0" sz="1200" u="none" cap="none" strike="noStrike">
                <a:solidFill>
                  <a:schemeClr val="dk1"/>
                </a:solidFill>
                <a:latin typeface="Arial"/>
                <a:ea typeface="Arial"/>
                <a:cs typeface="Arial"/>
                <a:sym typeface="Arial"/>
              </a:defRPr>
            </a:lvl1pPr>
            <a:lvl2pPr lvl="1" marR="0" rtl="0" algn="l">
              <a:lnSpc>
                <a:spcPct val="130000"/>
              </a:lnSpc>
              <a:spcBef>
                <a:spcPts val="0"/>
              </a:spcBef>
              <a:spcAft>
                <a:spcPts val="0"/>
              </a:spcAft>
              <a:buClr>
                <a:schemeClr val="dk2"/>
              </a:buClr>
              <a:buSzPts val="1800"/>
              <a:buFont typeface="Arial"/>
              <a:buChar char="-"/>
              <a:defRPr b="0" i="0" sz="1800" u="none" cap="none" strike="noStrike">
                <a:solidFill>
                  <a:schemeClr val="dk1"/>
                </a:solidFill>
                <a:latin typeface="Arial"/>
                <a:ea typeface="Arial"/>
                <a:cs typeface="Arial"/>
                <a:sym typeface="Arial"/>
              </a:defRPr>
            </a:lvl2pPr>
            <a:lvl3pPr lvl="2" marR="0" rtl="0" algn="l">
              <a:lnSpc>
                <a:spcPct val="130000"/>
              </a:lnSpc>
              <a:spcBef>
                <a:spcPts val="0"/>
              </a:spcBef>
              <a:spcAft>
                <a:spcPts val="0"/>
              </a:spcAft>
              <a:buClr>
                <a:srgbClr val="009EDE"/>
              </a:buClr>
              <a:buSzPts val="1800"/>
              <a:buFont typeface="Open Sans"/>
              <a:buChar char="›"/>
              <a:defRPr b="0" i="0" sz="1800" u="none" cap="none" strike="noStrike">
                <a:solidFill>
                  <a:schemeClr val="dk1"/>
                </a:solidFill>
                <a:latin typeface="Arial"/>
                <a:ea typeface="Arial"/>
                <a:cs typeface="Arial"/>
                <a:sym typeface="Arial"/>
              </a:defRPr>
            </a:lvl3pPr>
            <a:lvl4pPr lvl="3" marR="0" rtl="0" algn="l">
              <a:spcBef>
                <a:spcPts val="400"/>
              </a:spcBef>
              <a:spcAft>
                <a:spcPts val="0"/>
              </a:spcAft>
              <a:buClr>
                <a:schemeClr val="dk1"/>
              </a:buClr>
              <a:buSzPts val="2000"/>
              <a:buFont typeface="Open Sans"/>
              <a:buNone/>
              <a:defRPr b="0" i="0" sz="2000" u="none" cap="none" strike="noStrike">
                <a:solidFill>
                  <a:schemeClr val="dk1"/>
                </a:solidFill>
                <a:latin typeface="Open Sans"/>
                <a:ea typeface="Open Sans"/>
                <a:cs typeface="Open Sans"/>
                <a:sym typeface="Open Sans"/>
              </a:defRPr>
            </a:lvl4pPr>
            <a:lvl5pPr lvl="4" marR="0" rtl="0" algn="l">
              <a:spcBef>
                <a:spcPts val="400"/>
              </a:spcBef>
              <a:spcAft>
                <a:spcPts val="0"/>
              </a:spcAft>
              <a:buClr>
                <a:schemeClr val="dk1"/>
              </a:buClr>
              <a:buSzPts val="2000"/>
              <a:buFont typeface="Open Sans"/>
              <a:buNone/>
              <a:defRPr b="0" i="0" sz="2000" u="none" cap="none" strike="noStrike">
                <a:solidFill>
                  <a:schemeClr val="dk1"/>
                </a:solidFill>
                <a:latin typeface="Open Sans"/>
                <a:ea typeface="Open Sans"/>
                <a:cs typeface="Open Sans"/>
                <a:sym typeface="Open Sans"/>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300" name="Google Shape;300;p54"/>
          <p:cNvSpPr/>
          <p:nvPr>
            <p:ph idx="5" type="pic"/>
          </p:nvPr>
        </p:nvSpPr>
        <p:spPr>
          <a:xfrm>
            <a:off x="6498000" y="950119"/>
            <a:ext cx="1926000" cy="1863000"/>
          </a:xfrm>
          <a:prstGeom prst="rect">
            <a:avLst/>
          </a:prstGeom>
          <a:solidFill>
            <a:srgbClr val="006699"/>
          </a:solidFill>
          <a:ln>
            <a:noFill/>
          </a:ln>
        </p:spPr>
        <p:txBody>
          <a:bodyPr anchorCtr="0" anchor="t" bIns="0" lIns="0" spcFirstLastPara="1" rIns="0" wrap="square" tIns="0">
            <a:noAutofit/>
          </a:bodyPr>
          <a:lstStyle>
            <a:lvl1pPr lvl="0" marR="0" rtl="0" algn="l">
              <a:lnSpc>
                <a:spcPct val="120000"/>
              </a:lnSpc>
              <a:spcBef>
                <a:spcPts val="0"/>
              </a:spcBef>
              <a:spcAft>
                <a:spcPts val="0"/>
              </a:spcAft>
              <a:buClr>
                <a:schemeClr val="dk1"/>
              </a:buClr>
              <a:buSzPts val="1200"/>
              <a:buFont typeface="Noto Sans Symbols"/>
              <a:buChar char="▪"/>
              <a:defRPr b="0" i="0" sz="1200" u="none" cap="none" strike="noStrike">
                <a:solidFill>
                  <a:schemeClr val="dk1"/>
                </a:solidFill>
                <a:latin typeface="Arial"/>
                <a:ea typeface="Arial"/>
                <a:cs typeface="Arial"/>
                <a:sym typeface="Arial"/>
              </a:defRPr>
            </a:lvl1pPr>
            <a:lvl2pPr lvl="1" marR="0" rtl="0" algn="l">
              <a:lnSpc>
                <a:spcPct val="130000"/>
              </a:lnSpc>
              <a:spcBef>
                <a:spcPts val="0"/>
              </a:spcBef>
              <a:spcAft>
                <a:spcPts val="0"/>
              </a:spcAft>
              <a:buClr>
                <a:schemeClr val="dk2"/>
              </a:buClr>
              <a:buSzPts val="1800"/>
              <a:buFont typeface="Arial"/>
              <a:buChar char="-"/>
              <a:defRPr b="0" i="0" sz="1800" u="none" cap="none" strike="noStrike">
                <a:solidFill>
                  <a:schemeClr val="dk1"/>
                </a:solidFill>
                <a:latin typeface="Arial"/>
                <a:ea typeface="Arial"/>
                <a:cs typeface="Arial"/>
                <a:sym typeface="Arial"/>
              </a:defRPr>
            </a:lvl2pPr>
            <a:lvl3pPr lvl="2" marR="0" rtl="0" algn="l">
              <a:lnSpc>
                <a:spcPct val="130000"/>
              </a:lnSpc>
              <a:spcBef>
                <a:spcPts val="0"/>
              </a:spcBef>
              <a:spcAft>
                <a:spcPts val="0"/>
              </a:spcAft>
              <a:buClr>
                <a:srgbClr val="009EDE"/>
              </a:buClr>
              <a:buSzPts val="1800"/>
              <a:buFont typeface="Open Sans"/>
              <a:buChar char="›"/>
              <a:defRPr b="0" i="0" sz="1800" u="none" cap="none" strike="noStrike">
                <a:solidFill>
                  <a:schemeClr val="dk1"/>
                </a:solidFill>
                <a:latin typeface="Arial"/>
                <a:ea typeface="Arial"/>
                <a:cs typeface="Arial"/>
                <a:sym typeface="Arial"/>
              </a:defRPr>
            </a:lvl3pPr>
            <a:lvl4pPr lvl="3" marR="0" rtl="0" algn="l">
              <a:spcBef>
                <a:spcPts val="400"/>
              </a:spcBef>
              <a:spcAft>
                <a:spcPts val="0"/>
              </a:spcAft>
              <a:buClr>
                <a:schemeClr val="dk1"/>
              </a:buClr>
              <a:buSzPts val="2000"/>
              <a:buFont typeface="Open Sans"/>
              <a:buNone/>
              <a:defRPr b="0" i="0" sz="2000" u="none" cap="none" strike="noStrike">
                <a:solidFill>
                  <a:schemeClr val="dk1"/>
                </a:solidFill>
                <a:latin typeface="Open Sans"/>
                <a:ea typeface="Open Sans"/>
                <a:cs typeface="Open Sans"/>
                <a:sym typeface="Open Sans"/>
              </a:defRPr>
            </a:lvl4pPr>
            <a:lvl5pPr lvl="4" marR="0" rtl="0" algn="l">
              <a:spcBef>
                <a:spcPts val="400"/>
              </a:spcBef>
              <a:spcAft>
                <a:spcPts val="0"/>
              </a:spcAft>
              <a:buClr>
                <a:schemeClr val="dk1"/>
              </a:buClr>
              <a:buSzPts val="2000"/>
              <a:buFont typeface="Open Sans"/>
              <a:buNone/>
              <a:defRPr b="0" i="0" sz="2000" u="none" cap="none" strike="noStrike">
                <a:solidFill>
                  <a:schemeClr val="dk1"/>
                </a:solidFill>
                <a:latin typeface="Open Sans"/>
                <a:ea typeface="Open Sans"/>
                <a:cs typeface="Open Sans"/>
                <a:sym typeface="Open Sans"/>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301" name="Google Shape;301;p54"/>
          <p:cNvSpPr/>
          <p:nvPr>
            <p:ph idx="6" type="pic"/>
          </p:nvPr>
        </p:nvSpPr>
        <p:spPr>
          <a:xfrm>
            <a:off x="6498000" y="2811025"/>
            <a:ext cx="1926000" cy="1863000"/>
          </a:xfrm>
          <a:prstGeom prst="rect">
            <a:avLst/>
          </a:prstGeom>
          <a:solidFill>
            <a:schemeClr val="dk2"/>
          </a:solidFill>
          <a:ln>
            <a:noFill/>
          </a:ln>
        </p:spPr>
        <p:txBody>
          <a:bodyPr anchorCtr="0" anchor="t" bIns="0" lIns="0" spcFirstLastPara="1" rIns="0" wrap="square" tIns="0">
            <a:noAutofit/>
          </a:bodyPr>
          <a:lstStyle>
            <a:lvl1pPr lvl="0" marR="0" rtl="0" algn="l">
              <a:lnSpc>
                <a:spcPct val="120000"/>
              </a:lnSpc>
              <a:spcBef>
                <a:spcPts val="0"/>
              </a:spcBef>
              <a:spcAft>
                <a:spcPts val="0"/>
              </a:spcAft>
              <a:buClr>
                <a:schemeClr val="dk1"/>
              </a:buClr>
              <a:buSzPts val="1200"/>
              <a:buFont typeface="Noto Sans Symbols"/>
              <a:buChar char="▪"/>
              <a:defRPr b="0" i="0" sz="1200" u="none" cap="none" strike="noStrike">
                <a:solidFill>
                  <a:schemeClr val="dk1"/>
                </a:solidFill>
                <a:latin typeface="Arial"/>
                <a:ea typeface="Arial"/>
                <a:cs typeface="Arial"/>
                <a:sym typeface="Arial"/>
              </a:defRPr>
            </a:lvl1pPr>
            <a:lvl2pPr lvl="1" marR="0" rtl="0" algn="l">
              <a:lnSpc>
                <a:spcPct val="130000"/>
              </a:lnSpc>
              <a:spcBef>
                <a:spcPts val="0"/>
              </a:spcBef>
              <a:spcAft>
                <a:spcPts val="0"/>
              </a:spcAft>
              <a:buClr>
                <a:schemeClr val="dk2"/>
              </a:buClr>
              <a:buSzPts val="1800"/>
              <a:buFont typeface="Arial"/>
              <a:buChar char="-"/>
              <a:defRPr b="0" i="0" sz="1800" u="none" cap="none" strike="noStrike">
                <a:solidFill>
                  <a:schemeClr val="dk1"/>
                </a:solidFill>
                <a:latin typeface="Arial"/>
                <a:ea typeface="Arial"/>
                <a:cs typeface="Arial"/>
                <a:sym typeface="Arial"/>
              </a:defRPr>
            </a:lvl2pPr>
            <a:lvl3pPr lvl="2" marR="0" rtl="0" algn="l">
              <a:lnSpc>
                <a:spcPct val="130000"/>
              </a:lnSpc>
              <a:spcBef>
                <a:spcPts val="0"/>
              </a:spcBef>
              <a:spcAft>
                <a:spcPts val="0"/>
              </a:spcAft>
              <a:buClr>
                <a:srgbClr val="009EDE"/>
              </a:buClr>
              <a:buSzPts val="1800"/>
              <a:buFont typeface="Open Sans"/>
              <a:buChar char="›"/>
              <a:defRPr b="0" i="0" sz="1800" u="none" cap="none" strike="noStrike">
                <a:solidFill>
                  <a:schemeClr val="dk1"/>
                </a:solidFill>
                <a:latin typeface="Arial"/>
                <a:ea typeface="Arial"/>
                <a:cs typeface="Arial"/>
                <a:sym typeface="Arial"/>
              </a:defRPr>
            </a:lvl3pPr>
            <a:lvl4pPr lvl="3" marR="0" rtl="0" algn="l">
              <a:spcBef>
                <a:spcPts val="400"/>
              </a:spcBef>
              <a:spcAft>
                <a:spcPts val="0"/>
              </a:spcAft>
              <a:buClr>
                <a:schemeClr val="dk1"/>
              </a:buClr>
              <a:buSzPts val="2000"/>
              <a:buFont typeface="Open Sans"/>
              <a:buNone/>
              <a:defRPr b="0" i="0" sz="2000" u="none" cap="none" strike="noStrike">
                <a:solidFill>
                  <a:schemeClr val="dk1"/>
                </a:solidFill>
                <a:latin typeface="Open Sans"/>
                <a:ea typeface="Open Sans"/>
                <a:cs typeface="Open Sans"/>
                <a:sym typeface="Open Sans"/>
              </a:defRPr>
            </a:lvl4pPr>
            <a:lvl5pPr lvl="4" marR="0" rtl="0" algn="l">
              <a:spcBef>
                <a:spcPts val="400"/>
              </a:spcBef>
              <a:spcAft>
                <a:spcPts val="0"/>
              </a:spcAft>
              <a:buClr>
                <a:schemeClr val="dk1"/>
              </a:buClr>
              <a:buSzPts val="2000"/>
              <a:buFont typeface="Open Sans"/>
              <a:buNone/>
              <a:defRPr b="0" i="0" sz="2000" u="none" cap="none" strike="noStrike">
                <a:solidFill>
                  <a:schemeClr val="dk1"/>
                </a:solidFill>
                <a:latin typeface="Open Sans"/>
                <a:ea typeface="Open Sans"/>
                <a:cs typeface="Open Sans"/>
                <a:sym typeface="Open Sans"/>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302" name="Google Shape;302;p54"/>
          <p:cNvSpPr/>
          <p:nvPr>
            <p:ph idx="7" type="pic"/>
          </p:nvPr>
        </p:nvSpPr>
        <p:spPr>
          <a:xfrm>
            <a:off x="2646000" y="2811025"/>
            <a:ext cx="1926000" cy="1863000"/>
          </a:xfrm>
          <a:prstGeom prst="rect">
            <a:avLst/>
          </a:prstGeom>
          <a:solidFill>
            <a:schemeClr val="dk2"/>
          </a:solidFill>
          <a:ln>
            <a:noFill/>
          </a:ln>
        </p:spPr>
        <p:txBody>
          <a:bodyPr anchorCtr="0" anchor="t" bIns="0" lIns="0" spcFirstLastPara="1" rIns="0" wrap="square" tIns="0">
            <a:noAutofit/>
          </a:bodyPr>
          <a:lstStyle>
            <a:lvl1pPr lvl="0" marR="0" rtl="0" algn="l">
              <a:lnSpc>
                <a:spcPct val="120000"/>
              </a:lnSpc>
              <a:spcBef>
                <a:spcPts val="0"/>
              </a:spcBef>
              <a:spcAft>
                <a:spcPts val="0"/>
              </a:spcAft>
              <a:buClr>
                <a:schemeClr val="dk1"/>
              </a:buClr>
              <a:buSzPts val="1200"/>
              <a:buFont typeface="Noto Sans Symbols"/>
              <a:buChar char="▪"/>
              <a:defRPr b="0" i="0" sz="1200" u="none" cap="none" strike="noStrike">
                <a:solidFill>
                  <a:schemeClr val="dk1"/>
                </a:solidFill>
                <a:latin typeface="Arial"/>
                <a:ea typeface="Arial"/>
                <a:cs typeface="Arial"/>
                <a:sym typeface="Arial"/>
              </a:defRPr>
            </a:lvl1pPr>
            <a:lvl2pPr lvl="1" marR="0" rtl="0" algn="l">
              <a:lnSpc>
                <a:spcPct val="130000"/>
              </a:lnSpc>
              <a:spcBef>
                <a:spcPts val="0"/>
              </a:spcBef>
              <a:spcAft>
                <a:spcPts val="0"/>
              </a:spcAft>
              <a:buClr>
                <a:schemeClr val="dk2"/>
              </a:buClr>
              <a:buSzPts val="1800"/>
              <a:buFont typeface="Arial"/>
              <a:buChar char="-"/>
              <a:defRPr b="0" i="0" sz="1800" u="none" cap="none" strike="noStrike">
                <a:solidFill>
                  <a:schemeClr val="dk1"/>
                </a:solidFill>
                <a:latin typeface="Arial"/>
                <a:ea typeface="Arial"/>
                <a:cs typeface="Arial"/>
                <a:sym typeface="Arial"/>
              </a:defRPr>
            </a:lvl2pPr>
            <a:lvl3pPr lvl="2" marR="0" rtl="0" algn="l">
              <a:lnSpc>
                <a:spcPct val="130000"/>
              </a:lnSpc>
              <a:spcBef>
                <a:spcPts val="0"/>
              </a:spcBef>
              <a:spcAft>
                <a:spcPts val="0"/>
              </a:spcAft>
              <a:buClr>
                <a:srgbClr val="009EDE"/>
              </a:buClr>
              <a:buSzPts val="1800"/>
              <a:buFont typeface="Open Sans"/>
              <a:buChar char="›"/>
              <a:defRPr b="0" i="0" sz="1800" u="none" cap="none" strike="noStrike">
                <a:solidFill>
                  <a:schemeClr val="dk1"/>
                </a:solidFill>
                <a:latin typeface="Arial"/>
                <a:ea typeface="Arial"/>
                <a:cs typeface="Arial"/>
                <a:sym typeface="Arial"/>
              </a:defRPr>
            </a:lvl3pPr>
            <a:lvl4pPr lvl="3" marR="0" rtl="0" algn="l">
              <a:spcBef>
                <a:spcPts val="400"/>
              </a:spcBef>
              <a:spcAft>
                <a:spcPts val="0"/>
              </a:spcAft>
              <a:buClr>
                <a:schemeClr val="dk1"/>
              </a:buClr>
              <a:buSzPts val="2000"/>
              <a:buFont typeface="Open Sans"/>
              <a:buNone/>
              <a:defRPr b="0" i="0" sz="2000" u="none" cap="none" strike="noStrike">
                <a:solidFill>
                  <a:schemeClr val="dk1"/>
                </a:solidFill>
                <a:latin typeface="Open Sans"/>
                <a:ea typeface="Open Sans"/>
                <a:cs typeface="Open Sans"/>
                <a:sym typeface="Open Sans"/>
              </a:defRPr>
            </a:lvl4pPr>
            <a:lvl5pPr lvl="4" marR="0" rtl="0" algn="l">
              <a:spcBef>
                <a:spcPts val="400"/>
              </a:spcBef>
              <a:spcAft>
                <a:spcPts val="0"/>
              </a:spcAft>
              <a:buClr>
                <a:schemeClr val="dk1"/>
              </a:buClr>
              <a:buSzPts val="2000"/>
              <a:buFont typeface="Open Sans"/>
              <a:buNone/>
              <a:defRPr b="0" i="0" sz="2000" u="none" cap="none" strike="noStrike">
                <a:solidFill>
                  <a:schemeClr val="dk1"/>
                </a:solidFill>
                <a:latin typeface="Open Sans"/>
                <a:ea typeface="Open Sans"/>
                <a:cs typeface="Open Sans"/>
                <a:sym typeface="Open Sans"/>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303" name="Google Shape;303;p54"/>
          <p:cNvSpPr/>
          <p:nvPr>
            <p:ph idx="8" type="pic"/>
          </p:nvPr>
        </p:nvSpPr>
        <p:spPr>
          <a:xfrm>
            <a:off x="4572000" y="2811025"/>
            <a:ext cx="1926000" cy="1863000"/>
          </a:xfrm>
          <a:prstGeom prst="rect">
            <a:avLst/>
          </a:prstGeom>
          <a:solidFill>
            <a:srgbClr val="006699"/>
          </a:solidFill>
          <a:ln>
            <a:noFill/>
          </a:ln>
        </p:spPr>
        <p:txBody>
          <a:bodyPr anchorCtr="0" anchor="t" bIns="0" lIns="0" spcFirstLastPara="1" rIns="0" wrap="square" tIns="0">
            <a:noAutofit/>
          </a:bodyPr>
          <a:lstStyle>
            <a:lvl1pPr lvl="0" marR="0" rtl="0" algn="l">
              <a:lnSpc>
                <a:spcPct val="120000"/>
              </a:lnSpc>
              <a:spcBef>
                <a:spcPts val="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1pPr>
            <a:lvl2pPr lvl="1" marR="0" rtl="0" algn="l">
              <a:lnSpc>
                <a:spcPct val="130000"/>
              </a:lnSpc>
              <a:spcBef>
                <a:spcPts val="0"/>
              </a:spcBef>
              <a:spcAft>
                <a:spcPts val="0"/>
              </a:spcAft>
              <a:buClr>
                <a:schemeClr val="dk2"/>
              </a:buClr>
              <a:buSzPts val="1800"/>
              <a:buFont typeface="Arial"/>
              <a:buChar char="-"/>
              <a:defRPr b="0" i="0" sz="1800" u="none" cap="none" strike="noStrike">
                <a:solidFill>
                  <a:schemeClr val="dk1"/>
                </a:solidFill>
                <a:latin typeface="Arial"/>
                <a:ea typeface="Arial"/>
                <a:cs typeface="Arial"/>
                <a:sym typeface="Arial"/>
              </a:defRPr>
            </a:lvl2pPr>
            <a:lvl3pPr lvl="2" marR="0" rtl="0" algn="l">
              <a:lnSpc>
                <a:spcPct val="130000"/>
              </a:lnSpc>
              <a:spcBef>
                <a:spcPts val="0"/>
              </a:spcBef>
              <a:spcAft>
                <a:spcPts val="0"/>
              </a:spcAft>
              <a:buClr>
                <a:srgbClr val="009EDE"/>
              </a:buClr>
              <a:buSzPts val="1800"/>
              <a:buFont typeface="Open Sans"/>
              <a:buChar char="›"/>
              <a:defRPr b="0" i="0" sz="1800" u="none" cap="none" strike="noStrike">
                <a:solidFill>
                  <a:schemeClr val="dk1"/>
                </a:solidFill>
                <a:latin typeface="Arial"/>
                <a:ea typeface="Arial"/>
                <a:cs typeface="Arial"/>
                <a:sym typeface="Arial"/>
              </a:defRPr>
            </a:lvl3pPr>
            <a:lvl4pPr lvl="3" marR="0" rtl="0" algn="l">
              <a:spcBef>
                <a:spcPts val="400"/>
              </a:spcBef>
              <a:spcAft>
                <a:spcPts val="0"/>
              </a:spcAft>
              <a:buClr>
                <a:schemeClr val="dk1"/>
              </a:buClr>
              <a:buSzPts val="2000"/>
              <a:buFont typeface="Open Sans"/>
              <a:buNone/>
              <a:defRPr b="0" i="0" sz="2000" u="none" cap="none" strike="noStrike">
                <a:solidFill>
                  <a:schemeClr val="dk1"/>
                </a:solidFill>
                <a:latin typeface="Open Sans"/>
                <a:ea typeface="Open Sans"/>
                <a:cs typeface="Open Sans"/>
                <a:sym typeface="Open Sans"/>
              </a:defRPr>
            </a:lvl4pPr>
            <a:lvl5pPr lvl="4" marR="0" rtl="0" algn="l">
              <a:spcBef>
                <a:spcPts val="400"/>
              </a:spcBef>
              <a:spcAft>
                <a:spcPts val="0"/>
              </a:spcAft>
              <a:buClr>
                <a:schemeClr val="dk1"/>
              </a:buClr>
              <a:buSzPts val="2000"/>
              <a:buFont typeface="Open Sans"/>
              <a:buNone/>
              <a:defRPr b="0" i="0" sz="2000" u="none" cap="none" strike="noStrike">
                <a:solidFill>
                  <a:schemeClr val="dk1"/>
                </a:solidFill>
                <a:latin typeface="Open Sans"/>
                <a:ea typeface="Open Sans"/>
                <a:cs typeface="Open Sans"/>
                <a:sym typeface="Open Sans"/>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304" name="Google Shape;304;p54"/>
          <p:cNvSpPr/>
          <p:nvPr>
            <p:ph idx="9" type="pic"/>
          </p:nvPr>
        </p:nvSpPr>
        <p:spPr>
          <a:xfrm>
            <a:off x="720000" y="2811025"/>
            <a:ext cx="1926000" cy="1863000"/>
          </a:xfrm>
          <a:prstGeom prst="rect">
            <a:avLst/>
          </a:prstGeom>
          <a:solidFill>
            <a:srgbClr val="006699"/>
          </a:solidFill>
          <a:ln>
            <a:noFill/>
          </a:ln>
        </p:spPr>
        <p:txBody>
          <a:bodyPr anchorCtr="0" anchor="t" bIns="0" lIns="0" spcFirstLastPara="1" rIns="0" wrap="square" tIns="0">
            <a:noAutofit/>
          </a:bodyPr>
          <a:lstStyle>
            <a:lvl1pPr lvl="0" marR="0" rtl="0" algn="l">
              <a:lnSpc>
                <a:spcPct val="120000"/>
              </a:lnSpc>
              <a:spcBef>
                <a:spcPts val="0"/>
              </a:spcBef>
              <a:spcAft>
                <a:spcPts val="0"/>
              </a:spcAft>
              <a:buClr>
                <a:schemeClr val="dk1"/>
              </a:buClr>
              <a:buSzPts val="1200"/>
              <a:buFont typeface="Noto Sans Symbols"/>
              <a:buChar char="▪"/>
              <a:defRPr b="0" i="0" sz="1200" u="none" cap="none" strike="noStrike">
                <a:solidFill>
                  <a:schemeClr val="dk1"/>
                </a:solidFill>
                <a:latin typeface="Arial"/>
                <a:ea typeface="Arial"/>
                <a:cs typeface="Arial"/>
                <a:sym typeface="Arial"/>
              </a:defRPr>
            </a:lvl1pPr>
            <a:lvl2pPr lvl="1" marR="0" rtl="0" algn="l">
              <a:lnSpc>
                <a:spcPct val="130000"/>
              </a:lnSpc>
              <a:spcBef>
                <a:spcPts val="0"/>
              </a:spcBef>
              <a:spcAft>
                <a:spcPts val="0"/>
              </a:spcAft>
              <a:buClr>
                <a:schemeClr val="dk2"/>
              </a:buClr>
              <a:buSzPts val="1800"/>
              <a:buFont typeface="Arial"/>
              <a:buChar char="-"/>
              <a:defRPr b="0" i="0" sz="1800" u="none" cap="none" strike="noStrike">
                <a:solidFill>
                  <a:schemeClr val="dk1"/>
                </a:solidFill>
                <a:latin typeface="Arial"/>
                <a:ea typeface="Arial"/>
                <a:cs typeface="Arial"/>
                <a:sym typeface="Arial"/>
              </a:defRPr>
            </a:lvl2pPr>
            <a:lvl3pPr lvl="2" marR="0" rtl="0" algn="l">
              <a:lnSpc>
                <a:spcPct val="130000"/>
              </a:lnSpc>
              <a:spcBef>
                <a:spcPts val="0"/>
              </a:spcBef>
              <a:spcAft>
                <a:spcPts val="0"/>
              </a:spcAft>
              <a:buClr>
                <a:srgbClr val="009EDE"/>
              </a:buClr>
              <a:buSzPts val="1800"/>
              <a:buFont typeface="Open Sans"/>
              <a:buChar char="›"/>
              <a:defRPr b="0" i="0" sz="1800" u="none" cap="none" strike="noStrike">
                <a:solidFill>
                  <a:schemeClr val="dk1"/>
                </a:solidFill>
                <a:latin typeface="Arial"/>
                <a:ea typeface="Arial"/>
                <a:cs typeface="Arial"/>
                <a:sym typeface="Arial"/>
              </a:defRPr>
            </a:lvl3pPr>
            <a:lvl4pPr lvl="3" marR="0" rtl="0" algn="l">
              <a:spcBef>
                <a:spcPts val="400"/>
              </a:spcBef>
              <a:spcAft>
                <a:spcPts val="0"/>
              </a:spcAft>
              <a:buClr>
                <a:schemeClr val="dk1"/>
              </a:buClr>
              <a:buSzPts val="2000"/>
              <a:buFont typeface="Open Sans"/>
              <a:buNone/>
              <a:defRPr b="0" i="0" sz="2000" u="none" cap="none" strike="noStrike">
                <a:solidFill>
                  <a:schemeClr val="dk1"/>
                </a:solidFill>
                <a:latin typeface="Open Sans"/>
                <a:ea typeface="Open Sans"/>
                <a:cs typeface="Open Sans"/>
                <a:sym typeface="Open Sans"/>
              </a:defRPr>
            </a:lvl4pPr>
            <a:lvl5pPr lvl="4" marR="0" rtl="0" algn="l">
              <a:spcBef>
                <a:spcPts val="400"/>
              </a:spcBef>
              <a:spcAft>
                <a:spcPts val="0"/>
              </a:spcAft>
              <a:buClr>
                <a:schemeClr val="dk1"/>
              </a:buClr>
              <a:buSzPts val="2000"/>
              <a:buFont typeface="Open Sans"/>
              <a:buNone/>
              <a:defRPr b="0" i="0" sz="2000" u="none" cap="none" strike="noStrike">
                <a:solidFill>
                  <a:schemeClr val="dk1"/>
                </a:solidFill>
                <a:latin typeface="Open Sans"/>
                <a:ea typeface="Open Sans"/>
                <a:cs typeface="Open Sans"/>
                <a:sym typeface="Open Sans"/>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305" name="Google Shape;305;p54"/>
          <p:cNvSpPr txBox="1"/>
          <p:nvPr>
            <p:ph idx="1" type="body"/>
          </p:nvPr>
        </p:nvSpPr>
        <p:spPr>
          <a:xfrm>
            <a:off x="927000" y="3975473"/>
            <a:ext cx="1512000" cy="567000"/>
          </a:xfrm>
          <a:prstGeom prst="rect">
            <a:avLst/>
          </a:prstGeom>
          <a:noFill/>
          <a:ln>
            <a:noFill/>
          </a:ln>
        </p:spPr>
        <p:txBody>
          <a:bodyPr anchorCtr="0" anchor="b" bIns="0" lIns="0" spcFirstLastPara="1" rIns="0" wrap="square" tIns="0">
            <a:noAutofit/>
          </a:bodyPr>
          <a:lstStyle>
            <a:lvl1pPr indent="-228600" lvl="0" marL="457200" rtl="0" algn="l">
              <a:lnSpc>
                <a:spcPct val="120000"/>
              </a:lnSpc>
              <a:spcBef>
                <a:spcPts val="0"/>
              </a:spcBef>
              <a:spcAft>
                <a:spcPts val="0"/>
              </a:spcAft>
              <a:buSzPts val="1400"/>
              <a:buNone/>
              <a:defRPr sz="1400">
                <a:solidFill>
                  <a:schemeClr val="lt1"/>
                </a:solidFill>
              </a:defRPr>
            </a:lvl1pPr>
            <a:lvl2pPr indent="-342900" lvl="1" marL="914400" rtl="0" algn="l">
              <a:lnSpc>
                <a:spcPct val="130000"/>
              </a:lnSpc>
              <a:spcBef>
                <a:spcPts val="0"/>
              </a:spcBef>
              <a:spcAft>
                <a:spcPts val="0"/>
              </a:spcAft>
              <a:buSzPts val="1800"/>
              <a:buChar char="-"/>
              <a:defRPr/>
            </a:lvl2pPr>
            <a:lvl3pPr indent="-342900" lvl="2" marL="1371600" rtl="0" algn="l">
              <a:lnSpc>
                <a:spcPct val="130000"/>
              </a:lnSpc>
              <a:spcBef>
                <a:spcPts val="0"/>
              </a:spcBef>
              <a:spcAft>
                <a:spcPts val="0"/>
              </a:spcAft>
              <a:buSzPts val="1800"/>
              <a:buChar char="›"/>
              <a:defRPr/>
            </a:lvl3pPr>
            <a:lvl4pPr indent="-228600" lvl="3" marL="1828800" rtl="0" algn="l">
              <a:spcBef>
                <a:spcPts val="360"/>
              </a:spcBef>
              <a:spcAft>
                <a:spcPts val="0"/>
              </a:spcAft>
              <a:buClr>
                <a:schemeClr val="dk1"/>
              </a:buClr>
              <a:buSzPts val="1800"/>
              <a:buNone/>
              <a:defRPr/>
            </a:lvl4pPr>
            <a:lvl5pPr indent="-228600" lvl="4" marL="2286000" rtl="0" algn="l">
              <a:spcBef>
                <a:spcPts val="360"/>
              </a:spcBef>
              <a:spcAft>
                <a:spcPts val="0"/>
              </a:spcAft>
              <a:buClr>
                <a:schemeClr val="dk1"/>
              </a:buClr>
              <a:buSzPts val="1800"/>
              <a:buNone/>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306" name="Google Shape;306;p54"/>
          <p:cNvSpPr txBox="1"/>
          <p:nvPr>
            <p:ph idx="13" type="body"/>
          </p:nvPr>
        </p:nvSpPr>
        <p:spPr>
          <a:xfrm>
            <a:off x="2853000" y="3975473"/>
            <a:ext cx="1512000" cy="567000"/>
          </a:xfrm>
          <a:prstGeom prst="rect">
            <a:avLst/>
          </a:prstGeom>
          <a:noFill/>
          <a:ln>
            <a:noFill/>
          </a:ln>
        </p:spPr>
        <p:txBody>
          <a:bodyPr anchorCtr="0" anchor="b" bIns="0" lIns="0" spcFirstLastPara="1" rIns="0" wrap="square" tIns="0">
            <a:noAutofit/>
          </a:bodyPr>
          <a:lstStyle>
            <a:lvl1pPr indent="-228600" lvl="0" marL="457200" rtl="0" algn="l">
              <a:lnSpc>
                <a:spcPct val="120000"/>
              </a:lnSpc>
              <a:spcBef>
                <a:spcPts val="0"/>
              </a:spcBef>
              <a:spcAft>
                <a:spcPts val="0"/>
              </a:spcAft>
              <a:buSzPts val="1400"/>
              <a:buNone/>
              <a:defRPr sz="1400">
                <a:solidFill>
                  <a:schemeClr val="lt1"/>
                </a:solidFill>
              </a:defRPr>
            </a:lvl1pPr>
            <a:lvl2pPr indent="-342900" lvl="1" marL="914400" rtl="0" algn="l">
              <a:lnSpc>
                <a:spcPct val="130000"/>
              </a:lnSpc>
              <a:spcBef>
                <a:spcPts val="0"/>
              </a:spcBef>
              <a:spcAft>
                <a:spcPts val="0"/>
              </a:spcAft>
              <a:buSzPts val="1800"/>
              <a:buChar char="-"/>
              <a:defRPr/>
            </a:lvl2pPr>
            <a:lvl3pPr indent="-342900" lvl="2" marL="1371600" rtl="0" algn="l">
              <a:lnSpc>
                <a:spcPct val="130000"/>
              </a:lnSpc>
              <a:spcBef>
                <a:spcPts val="0"/>
              </a:spcBef>
              <a:spcAft>
                <a:spcPts val="0"/>
              </a:spcAft>
              <a:buSzPts val="1800"/>
              <a:buChar char="›"/>
              <a:defRPr/>
            </a:lvl3pPr>
            <a:lvl4pPr indent="-228600" lvl="3" marL="1828800" rtl="0" algn="l">
              <a:spcBef>
                <a:spcPts val="360"/>
              </a:spcBef>
              <a:spcAft>
                <a:spcPts val="0"/>
              </a:spcAft>
              <a:buClr>
                <a:schemeClr val="dk1"/>
              </a:buClr>
              <a:buSzPts val="1800"/>
              <a:buNone/>
              <a:defRPr/>
            </a:lvl4pPr>
            <a:lvl5pPr indent="-228600" lvl="4" marL="2286000" rtl="0" algn="l">
              <a:spcBef>
                <a:spcPts val="360"/>
              </a:spcBef>
              <a:spcAft>
                <a:spcPts val="0"/>
              </a:spcAft>
              <a:buClr>
                <a:schemeClr val="dk1"/>
              </a:buClr>
              <a:buSzPts val="1800"/>
              <a:buNone/>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307" name="Google Shape;307;p54"/>
          <p:cNvSpPr txBox="1"/>
          <p:nvPr>
            <p:ph idx="14" type="body"/>
          </p:nvPr>
        </p:nvSpPr>
        <p:spPr>
          <a:xfrm>
            <a:off x="4779000" y="3975473"/>
            <a:ext cx="1512000" cy="567000"/>
          </a:xfrm>
          <a:prstGeom prst="rect">
            <a:avLst/>
          </a:prstGeom>
          <a:noFill/>
          <a:ln>
            <a:noFill/>
          </a:ln>
        </p:spPr>
        <p:txBody>
          <a:bodyPr anchorCtr="0" anchor="b" bIns="0" lIns="0" spcFirstLastPara="1" rIns="0" wrap="square" tIns="0">
            <a:noAutofit/>
          </a:bodyPr>
          <a:lstStyle>
            <a:lvl1pPr indent="-228600" lvl="0" marL="457200" rtl="0" algn="l">
              <a:lnSpc>
                <a:spcPct val="120000"/>
              </a:lnSpc>
              <a:spcBef>
                <a:spcPts val="0"/>
              </a:spcBef>
              <a:spcAft>
                <a:spcPts val="0"/>
              </a:spcAft>
              <a:buSzPts val="1400"/>
              <a:buNone/>
              <a:defRPr sz="1400">
                <a:solidFill>
                  <a:schemeClr val="lt1"/>
                </a:solidFill>
              </a:defRPr>
            </a:lvl1pPr>
            <a:lvl2pPr indent="-342900" lvl="1" marL="914400" rtl="0" algn="l">
              <a:lnSpc>
                <a:spcPct val="130000"/>
              </a:lnSpc>
              <a:spcBef>
                <a:spcPts val="0"/>
              </a:spcBef>
              <a:spcAft>
                <a:spcPts val="0"/>
              </a:spcAft>
              <a:buSzPts val="1800"/>
              <a:buChar char="-"/>
              <a:defRPr/>
            </a:lvl2pPr>
            <a:lvl3pPr indent="-342900" lvl="2" marL="1371600" rtl="0" algn="l">
              <a:lnSpc>
                <a:spcPct val="130000"/>
              </a:lnSpc>
              <a:spcBef>
                <a:spcPts val="0"/>
              </a:spcBef>
              <a:spcAft>
                <a:spcPts val="0"/>
              </a:spcAft>
              <a:buSzPts val="1800"/>
              <a:buChar char="›"/>
              <a:defRPr/>
            </a:lvl3pPr>
            <a:lvl4pPr indent="-228600" lvl="3" marL="1828800" rtl="0" algn="l">
              <a:spcBef>
                <a:spcPts val="360"/>
              </a:spcBef>
              <a:spcAft>
                <a:spcPts val="0"/>
              </a:spcAft>
              <a:buClr>
                <a:schemeClr val="dk1"/>
              </a:buClr>
              <a:buSzPts val="1800"/>
              <a:buNone/>
              <a:defRPr/>
            </a:lvl4pPr>
            <a:lvl5pPr indent="-228600" lvl="4" marL="2286000" rtl="0" algn="l">
              <a:spcBef>
                <a:spcPts val="360"/>
              </a:spcBef>
              <a:spcAft>
                <a:spcPts val="0"/>
              </a:spcAft>
              <a:buClr>
                <a:schemeClr val="dk1"/>
              </a:buClr>
              <a:buSzPts val="1800"/>
              <a:buNone/>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308" name="Google Shape;308;p54"/>
          <p:cNvSpPr txBox="1"/>
          <p:nvPr>
            <p:ph idx="15" type="body"/>
          </p:nvPr>
        </p:nvSpPr>
        <p:spPr>
          <a:xfrm>
            <a:off x="6705000" y="3975473"/>
            <a:ext cx="1512000" cy="567000"/>
          </a:xfrm>
          <a:prstGeom prst="rect">
            <a:avLst/>
          </a:prstGeom>
          <a:noFill/>
          <a:ln>
            <a:noFill/>
          </a:ln>
        </p:spPr>
        <p:txBody>
          <a:bodyPr anchorCtr="0" anchor="b" bIns="0" lIns="0" spcFirstLastPara="1" rIns="0" wrap="square" tIns="0">
            <a:noAutofit/>
          </a:bodyPr>
          <a:lstStyle>
            <a:lvl1pPr indent="-228600" lvl="0" marL="457200" rtl="0" algn="l">
              <a:lnSpc>
                <a:spcPct val="120000"/>
              </a:lnSpc>
              <a:spcBef>
                <a:spcPts val="0"/>
              </a:spcBef>
              <a:spcAft>
                <a:spcPts val="0"/>
              </a:spcAft>
              <a:buSzPts val="1400"/>
              <a:buNone/>
              <a:defRPr sz="1400">
                <a:solidFill>
                  <a:schemeClr val="lt1"/>
                </a:solidFill>
              </a:defRPr>
            </a:lvl1pPr>
            <a:lvl2pPr indent="-342900" lvl="1" marL="914400" rtl="0" algn="l">
              <a:lnSpc>
                <a:spcPct val="130000"/>
              </a:lnSpc>
              <a:spcBef>
                <a:spcPts val="0"/>
              </a:spcBef>
              <a:spcAft>
                <a:spcPts val="0"/>
              </a:spcAft>
              <a:buSzPts val="1800"/>
              <a:buChar char="-"/>
              <a:defRPr/>
            </a:lvl2pPr>
            <a:lvl3pPr indent="-342900" lvl="2" marL="1371600" rtl="0" algn="l">
              <a:lnSpc>
                <a:spcPct val="130000"/>
              </a:lnSpc>
              <a:spcBef>
                <a:spcPts val="0"/>
              </a:spcBef>
              <a:spcAft>
                <a:spcPts val="0"/>
              </a:spcAft>
              <a:buSzPts val="1800"/>
              <a:buChar char="›"/>
              <a:defRPr/>
            </a:lvl3pPr>
            <a:lvl4pPr indent="-228600" lvl="3" marL="1828800" rtl="0" algn="l">
              <a:spcBef>
                <a:spcPts val="360"/>
              </a:spcBef>
              <a:spcAft>
                <a:spcPts val="0"/>
              </a:spcAft>
              <a:buClr>
                <a:schemeClr val="dk1"/>
              </a:buClr>
              <a:buSzPts val="1800"/>
              <a:buNone/>
              <a:defRPr/>
            </a:lvl4pPr>
            <a:lvl5pPr indent="-228600" lvl="4" marL="2286000" rtl="0" algn="l">
              <a:spcBef>
                <a:spcPts val="360"/>
              </a:spcBef>
              <a:spcAft>
                <a:spcPts val="0"/>
              </a:spcAft>
              <a:buClr>
                <a:schemeClr val="dk1"/>
              </a:buClr>
              <a:buSzPts val="1800"/>
              <a:buNone/>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309" name="Google Shape;309;p54"/>
          <p:cNvSpPr txBox="1"/>
          <p:nvPr>
            <p:ph idx="16" type="body"/>
          </p:nvPr>
        </p:nvSpPr>
        <p:spPr>
          <a:xfrm>
            <a:off x="927000" y="2114116"/>
            <a:ext cx="1512000" cy="567000"/>
          </a:xfrm>
          <a:prstGeom prst="rect">
            <a:avLst/>
          </a:prstGeom>
          <a:noFill/>
          <a:ln>
            <a:noFill/>
          </a:ln>
        </p:spPr>
        <p:txBody>
          <a:bodyPr anchorCtr="0" anchor="b" bIns="0" lIns="0" spcFirstLastPara="1" rIns="0" wrap="square" tIns="0">
            <a:noAutofit/>
          </a:bodyPr>
          <a:lstStyle>
            <a:lvl1pPr indent="-228600" lvl="0" marL="457200" rtl="0" algn="l">
              <a:lnSpc>
                <a:spcPct val="120000"/>
              </a:lnSpc>
              <a:spcBef>
                <a:spcPts val="0"/>
              </a:spcBef>
              <a:spcAft>
                <a:spcPts val="0"/>
              </a:spcAft>
              <a:buSzPts val="1400"/>
              <a:buNone/>
              <a:defRPr sz="1400">
                <a:solidFill>
                  <a:schemeClr val="lt1"/>
                </a:solidFill>
              </a:defRPr>
            </a:lvl1pPr>
            <a:lvl2pPr indent="-342900" lvl="1" marL="914400" rtl="0" algn="l">
              <a:lnSpc>
                <a:spcPct val="130000"/>
              </a:lnSpc>
              <a:spcBef>
                <a:spcPts val="0"/>
              </a:spcBef>
              <a:spcAft>
                <a:spcPts val="0"/>
              </a:spcAft>
              <a:buSzPts val="1800"/>
              <a:buChar char="-"/>
              <a:defRPr/>
            </a:lvl2pPr>
            <a:lvl3pPr indent="-342900" lvl="2" marL="1371600" rtl="0" algn="l">
              <a:lnSpc>
                <a:spcPct val="130000"/>
              </a:lnSpc>
              <a:spcBef>
                <a:spcPts val="0"/>
              </a:spcBef>
              <a:spcAft>
                <a:spcPts val="0"/>
              </a:spcAft>
              <a:buSzPts val="1800"/>
              <a:buChar char="›"/>
              <a:defRPr/>
            </a:lvl3pPr>
            <a:lvl4pPr indent="-228600" lvl="3" marL="1828800" rtl="0" algn="l">
              <a:spcBef>
                <a:spcPts val="360"/>
              </a:spcBef>
              <a:spcAft>
                <a:spcPts val="0"/>
              </a:spcAft>
              <a:buClr>
                <a:schemeClr val="dk1"/>
              </a:buClr>
              <a:buSzPts val="1800"/>
              <a:buNone/>
              <a:defRPr/>
            </a:lvl4pPr>
            <a:lvl5pPr indent="-228600" lvl="4" marL="2286000" rtl="0" algn="l">
              <a:spcBef>
                <a:spcPts val="360"/>
              </a:spcBef>
              <a:spcAft>
                <a:spcPts val="0"/>
              </a:spcAft>
              <a:buClr>
                <a:schemeClr val="dk1"/>
              </a:buClr>
              <a:buSzPts val="1800"/>
              <a:buNone/>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310" name="Google Shape;310;p54"/>
          <p:cNvSpPr txBox="1"/>
          <p:nvPr>
            <p:ph idx="17" type="body"/>
          </p:nvPr>
        </p:nvSpPr>
        <p:spPr>
          <a:xfrm>
            <a:off x="2853000" y="2114116"/>
            <a:ext cx="1512000" cy="567000"/>
          </a:xfrm>
          <a:prstGeom prst="rect">
            <a:avLst/>
          </a:prstGeom>
          <a:noFill/>
          <a:ln>
            <a:noFill/>
          </a:ln>
        </p:spPr>
        <p:txBody>
          <a:bodyPr anchorCtr="0" anchor="b" bIns="0" lIns="0" spcFirstLastPara="1" rIns="0" wrap="square" tIns="0">
            <a:noAutofit/>
          </a:bodyPr>
          <a:lstStyle>
            <a:lvl1pPr indent="-228600" lvl="0" marL="457200" rtl="0" algn="l">
              <a:lnSpc>
                <a:spcPct val="120000"/>
              </a:lnSpc>
              <a:spcBef>
                <a:spcPts val="0"/>
              </a:spcBef>
              <a:spcAft>
                <a:spcPts val="0"/>
              </a:spcAft>
              <a:buSzPts val="1400"/>
              <a:buNone/>
              <a:defRPr sz="1400">
                <a:solidFill>
                  <a:schemeClr val="lt1"/>
                </a:solidFill>
              </a:defRPr>
            </a:lvl1pPr>
            <a:lvl2pPr indent="-342900" lvl="1" marL="914400" rtl="0" algn="l">
              <a:lnSpc>
                <a:spcPct val="130000"/>
              </a:lnSpc>
              <a:spcBef>
                <a:spcPts val="0"/>
              </a:spcBef>
              <a:spcAft>
                <a:spcPts val="0"/>
              </a:spcAft>
              <a:buSzPts val="1800"/>
              <a:buChar char="-"/>
              <a:defRPr/>
            </a:lvl2pPr>
            <a:lvl3pPr indent="-342900" lvl="2" marL="1371600" rtl="0" algn="l">
              <a:lnSpc>
                <a:spcPct val="130000"/>
              </a:lnSpc>
              <a:spcBef>
                <a:spcPts val="0"/>
              </a:spcBef>
              <a:spcAft>
                <a:spcPts val="0"/>
              </a:spcAft>
              <a:buSzPts val="1800"/>
              <a:buChar char="›"/>
              <a:defRPr/>
            </a:lvl3pPr>
            <a:lvl4pPr indent="-228600" lvl="3" marL="1828800" rtl="0" algn="l">
              <a:spcBef>
                <a:spcPts val="360"/>
              </a:spcBef>
              <a:spcAft>
                <a:spcPts val="0"/>
              </a:spcAft>
              <a:buClr>
                <a:schemeClr val="dk1"/>
              </a:buClr>
              <a:buSzPts val="1800"/>
              <a:buNone/>
              <a:defRPr/>
            </a:lvl4pPr>
            <a:lvl5pPr indent="-228600" lvl="4" marL="2286000" rtl="0" algn="l">
              <a:spcBef>
                <a:spcPts val="360"/>
              </a:spcBef>
              <a:spcAft>
                <a:spcPts val="0"/>
              </a:spcAft>
              <a:buClr>
                <a:schemeClr val="dk1"/>
              </a:buClr>
              <a:buSzPts val="1800"/>
              <a:buNone/>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311" name="Google Shape;311;p54"/>
          <p:cNvSpPr txBox="1"/>
          <p:nvPr>
            <p:ph idx="18" type="body"/>
          </p:nvPr>
        </p:nvSpPr>
        <p:spPr>
          <a:xfrm>
            <a:off x="4779000" y="2114116"/>
            <a:ext cx="1512000" cy="567000"/>
          </a:xfrm>
          <a:prstGeom prst="rect">
            <a:avLst/>
          </a:prstGeom>
          <a:noFill/>
          <a:ln>
            <a:noFill/>
          </a:ln>
        </p:spPr>
        <p:txBody>
          <a:bodyPr anchorCtr="0" anchor="b" bIns="0" lIns="0" spcFirstLastPara="1" rIns="0" wrap="square" tIns="0">
            <a:noAutofit/>
          </a:bodyPr>
          <a:lstStyle>
            <a:lvl1pPr indent="-228600" lvl="0" marL="457200" rtl="0" algn="l">
              <a:lnSpc>
                <a:spcPct val="120000"/>
              </a:lnSpc>
              <a:spcBef>
                <a:spcPts val="0"/>
              </a:spcBef>
              <a:spcAft>
                <a:spcPts val="0"/>
              </a:spcAft>
              <a:buSzPts val="1400"/>
              <a:buNone/>
              <a:defRPr sz="1400">
                <a:solidFill>
                  <a:schemeClr val="lt1"/>
                </a:solidFill>
              </a:defRPr>
            </a:lvl1pPr>
            <a:lvl2pPr indent="-342900" lvl="1" marL="914400" rtl="0" algn="l">
              <a:lnSpc>
                <a:spcPct val="130000"/>
              </a:lnSpc>
              <a:spcBef>
                <a:spcPts val="0"/>
              </a:spcBef>
              <a:spcAft>
                <a:spcPts val="0"/>
              </a:spcAft>
              <a:buSzPts val="1800"/>
              <a:buChar char="-"/>
              <a:defRPr/>
            </a:lvl2pPr>
            <a:lvl3pPr indent="-342900" lvl="2" marL="1371600" rtl="0" algn="l">
              <a:lnSpc>
                <a:spcPct val="130000"/>
              </a:lnSpc>
              <a:spcBef>
                <a:spcPts val="0"/>
              </a:spcBef>
              <a:spcAft>
                <a:spcPts val="0"/>
              </a:spcAft>
              <a:buSzPts val="1800"/>
              <a:buChar char="›"/>
              <a:defRPr/>
            </a:lvl3pPr>
            <a:lvl4pPr indent="-228600" lvl="3" marL="1828800" rtl="0" algn="l">
              <a:spcBef>
                <a:spcPts val="360"/>
              </a:spcBef>
              <a:spcAft>
                <a:spcPts val="0"/>
              </a:spcAft>
              <a:buClr>
                <a:schemeClr val="dk1"/>
              </a:buClr>
              <a:buSzPts val="1800"/>
              <a:buNone/>
              <a:defRPr/>
            </a:lvl4pPr>
            <a:lvl5pPr indent="-228600" lvl="4" marL="2286000" rtl="0" algn="l">
              <a:spcBef>
                <a:spcPts val="360"/>
              </a:spcBef>
              <a:spcAft>
                <a:spcPts val="0"/>
              </a:spcAft>
              <a:buClr>
                <a:schemeClr val="dk1"/>
              </a:buClr>
              <a:buSzPts val="1800"/>
              <a:buNone/>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312" name="Google Shape;312;p54"/>
          <p:cNvSpPr txBox="1"/>
          <p:nvPr>
            <p:ph idx="19" type="body"/>
          </p:nvPr>
        </p:nvSpPr>
        <p:spPr>
          <a:xfrm>
            <a:off x="6705000" y="2114116"/>
            <a:ext cx="1512000" cy="567000"/>
          </a:xfrm>
          <a:prstGeom prst="rect">
            <a:avLst/>
          </a:prstGeom>
          <a:noFill/>
          <a:ln>
            <a:noFill/>
          </a:ln>
        </p:spPr>
        <p:txBody>
          <a:bodyPr anchorCtr="0" anchor="b" bIns="0" lIns="0" spcFirstLastPara="1" rIns="0" wrap="square" tIns="0">
            <a:noAutofit/>
          </a:bodyPr>
          <a:lstStyle>
            <a:lvl1pPr indent="-228600" lvl="0" marL="457200" rtl="0" algn="l">
              <a:lnSpc>
                <a:spcPct val="120000"/>
              </a:lnSpc>
              <a:spcBef>
                <a:spcPts val="0"/>
              </a:spcBef>
              <a:spcAft>
                <a:spcPts val="0"/>
              </a:spcAft>
              <a:buSzPts val="1400"/>
              <a:buNone/>
              <a:defRPr sz="1400">
                <a:solidFill>
                  <a:schemeClr val="lt1"/>
                </a:solidFill>
              </a:defRPr>
            </a:lvl1pPr>
            <a:lvl2pPr indent="-342900" lvl="1" marL="914400" rtl="0" algn="l">
              <a:lnSpc>
                <a:spcPct val="130000"/>
              </a:lnSpc>
              <a:spcBef>
                <a:spcPts val="0"/>
              </a:spcBef>
              <a:spcAft>
                <a:spcPts val="0"/>
              </a:spcAft>
              <a:buSzPts val="1800"/>
              <a:buChar char="-"/>
              <a:defRPr/>
            </a:lvl2pPr>
            <a:lvl3pPr indent="-342900" lvl="2" marL="1371600" rtl="0" algn="l">
              <a:lnSpc>
                <a:spcPct val="130000"/>
              </a:lnSpc>
              <a:spcBef>
                <a:spcPts val="0"/>
              </a:spcBef>
              <a:spcAft>
                <a:spcPts val="0"/>
              </a:spcAft>
              <a:buSzPts val="1800"/>
              <a:buChar char="›"/>
              <a:defRPr/>
            </a:lvl3pPr>
            <a:lvl4pPr indent="-228600" lvl="3" marL="1828800" rtl="0" algn="l">
              <a:spcBef>
                <a:spcPts val="360"/>
              </a:spcBef>
              <a:spcAft>
                <a:spcPts val="0"/>
              </a:spcAft>
              <a:buClr>
                <a:schemeClr val="dk1"/>
              </a:buClr>
              <a:buSzPts val="1800"/>
              <a:buNone/>
              <a:defRPr/>
            </a:lvl4pPr>
            <a:lvl5pPr indent="-228600" lvl="4" marL="2286000" rtl="0" algn="l">
              <a:spcBef>
                <a:spcPts val="360"/>
              </a:spcBef>
              <a:spcAft>
                <a:spcPts val="0"/>
              </a:spcAft>
              <a:buClr>
                <a:schemeClr val="dk1"/>
              </a:buClr>
              <a:buSzPts val="1800"/>
              <a:buNone/>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313" name="Google Shape;313;p54"/>
          <p:cNvSpPr txBox="1"/>
          <p:nvPr>
            <p:ph idx="20" type="body"/>
          </p:nvPr>
        </p:nvSpPr>
        <p:spPr>
          <a:xfrm>
            <a:off x="722313" y="64294"/>
            <a:ext cx="7707300" cy="157200"/>
          </a:xfrm>
          <a:prstGeom prst="rect">
            <a:avLst/>
          </a:prstGeom>
          <a:noFill/>
          <a:ln>
            <a:noFill/>
          </a:ln>
        </p:spPr>
        <p:txBody>
          <a:bodyPr anchorCtr="0" anchor="t" bIns="0" lIns="0" spcFirstLastPara="1" rIns="0" wrap="square" tIns="0">
            <a:noAutofit/>
          </a:bodyPr>
          <a:lstStyle>
            <a:lvl1pPr indent="-228600" lvl="0" marL="457200" rtl="0" algn="l">
              <a:lnSpc>
                <a:spcPct val="130000"/>
              </a:lnSpc>
              <a:spcBef>
                <a:spcPts val="0"/>
              </a:spcBef>
              <a:spcAft>
                <a:spcPts val="0"/>
              </a:spcAft>
              <a:buSzPts val="1100"/>
              <a:buNone/>
              <a:defRPr sz="1100">
                <a:solidFill>
                  <a:schemeClr val="dk2"/>
                </a:solidFill>
              </a:defRPr>
            </a:lvl1pPr>
            <a:lvl2pPr indent="-342900" lvl="1" marL="914400" rtl="0" algn="l">
              <a:lnSpc>
                <a:spcPct val="130000"/>
              </a:lnSpc>
              <a:spcBef>
                <a:spcPts val="0"/>
              </a:spcBef>
              <a:spcAft>
                <a:spcPts val="0"/>
              </a:spcAft>
              <a:buSzPts val="1800"/>
              <a:buChar char="-"/>
              <a:defRPr/>
            </a:lvl2pPr>
            <a:lvl3pPr indent="-342900" lvl="2" marL="1371600" rtl="0" algn="l">
              <a:lnSpc>
                <a:spcPct val="130000"/>
              </a:lnSpc>
              <a:spcBef>
                <a:spcPts val="0"/>
              </a:spcBef>
              <a:spcAft>
                <a:spcPts val="0"/>
              </a:spcAft>
              <a:buSzPts val="1800"/>
              <a:buChar char="›"/>
              <a:defRPr/>
            </a:lvl3pPr>
            <a:lvl4pPr indent="-228600" lvl="3" marL="1828800" rtl="0" algn="l">
              <a:spcBef>
                <a:spcPts val="360"/>
              </a:spcBef>
              <a:spcAft>
                <a:spcPts val="0"/>
              </a:spcAft>
              <a:buClr>
                <a:schemeClr val="dk1"/>
              </a:buClr>
              <a:buSzPts val="1800"/>
              <a:buNone/>
              <a:defRPr/>
            </a:lvl4pPr>
            <a:lvl5pPr indent="-228600" lvl="4" marL="2286000" rtl="0" algn="l">
              <a:spcBef>
                <a:spcPts val="360"/>
              </a:spcBef>
              <a:spcAft>
                <a:spcPts val="0"/>
              </a:spcAft>
              <a:buClr>
                <a:schemeClr val="dk1"/>
              </a:buClr>
              <a:buSzPts val="1800"/>
              <a:buNone/>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hart slide">
  <p:cSld name="Chart slide">
    <p:spTree>
      <p:nvGrpSpPr>
        <p:cNvPr id="314" name="Shape 314"/>
        <p:cNvGrpSpPr/>
        <p:nvPr/>
      </p:nvGrpSpPr>
      <p:grpSpPr>
        <a:xfrm>
          <a:off x="0" y="0"/>
          <a:ext cx="0" cy="0"/>
          <a:chOff x="0" y="0"/>
          <a:chExt cx="0" cy="0"/>
        </a:xfrm>
      </p:grpSpPr>
      <p:sp>
        <p:nvSpPr>
          <p:cNvPr id="315" name="Google Shape;315;p55"/>
          <p:cNvSpPr txBox="1"/>
          <p:nvPr>
            <p:ph type="title"/>
          </p:nvPr>
        </p:nvSpPr>
        <p:spPr>
          <a:xfrm>
            <a:off x="720000" y="208026"/>
            <a:ext cx="7704000" cy="594000"/>
          </a:xfrm>
          <a:prstGeom prst="rect">
            <a:avLst/>
          </a:prstGeom>
          <a:noFill/>
          <a:ln>
            <a:noFill/>
          </a:ln>
        </p:spPr>
        <p:txBody>
          <a:bodyPr anchorCtr="0" anchor="b" bIns="0" lIns="0" spcFirstLastPara="1" rIns="0" wrap="square" tIns="0">
            <a:noAutofit/>
          </a:bodyPr>
          <a:lstStyle>
            <a:lvl1pPr lvl="0" rtl="0" algn="l">
              <a:spcBef>
                <a:spcPts val="0"/>
              </a:spcBef>
              <a:spcAft>
                <a:spcPts val="0"/>
              </a:spcAft>
              <a:buClr>
                <a:schemeClr val="dk2"/>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316" name="Google Shape;316;p55"/>
          <p:cNvSpPr txBox="1"/>
          <p:nvPr>
            <p:ph idx="11" type="ftr"/>
          </p:nvPr>
        </p:nvSpPr>
        <p:spPr>
          <a:xfrm>
            <a:off x="2411999" y="4885963"/>
            <a:ext cx="6012000" cy="135000"/>
          </a:xfrm>
          <a:prstGeom prst="rect">
            <a:avLst/>
          </a:prstGeom>
          <a:noFill/>
          <a:ln>
            <a:noFill/>
          </a:ln>
        </p:spPr>
        <p:txBody>
          <a:bodyPr anchorCtr="0" anchor="ctr" bIns="0" lIns="0" spcFirstLastPara="1" rIns="0" wrap="square" tIns="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317" name="Google Shape;317;p55"/>
          <p:cNvSpPr txBox="1"/>
          <p:nvPr>
            <p:ph idx="12" type="sldNum"/>
          </p:nvPr>
        </p:nvSpPr>
        <p:spPr>
          <a:xfrm>
            <a:off x="94957" y="138477"/>
            <a:ext cx="216000" cy="135000"/>
          </a:xfrm>
          <a:prstGeom prst="rect">
            <a:avLst/>
          </a:prstGeom>
          <a:noFill/>
          <a:ln>
            <a:noFill/>
          </a:ln>
        </p:spPr>
        <p:txBody>
          <a:bodyPr anchorCtr="0" anchor="ctr" bIns="0" lIns="0" spcFirstLastPara="1" rIns="0" wrap="square" tIns="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318" name="Google Shape;318;p55"/>
          <p:cNvSpPr txBox="1"/>
          <p:nvPr>
            <p:ph idx="1" type="body"/>
          </p:nvPr>
        </p:nvSpPr>
        <p:spPr>
          <a:xfrm>
            <a:off x="720000" y="950119"/>
            <a:ext cx="2340000" cy="3726000"/>
          </a:xfrm>
          <a:prstGeom prst="rect">
            <a:avLst/>
          </a:prstGeom>
          <a:noFill/>
          <a:ln>
            <a:noFill/>
          </a:ln>
        </p:spPr>
        <p:txBody>
          <a:bodyPr anchorCtr="0" anchor="ctr" bIns="0" lIns="0" spcFirstLastPara="1" rIns="0" wrap="square" tIns="0">
            <a:noAutofit/>
          </a:bodyPr>
          <a:lstStyle>
            <a:lvl1pPr indent="-228600" lvl="0" marL="457200" rtl="0" algn="l">
              <a:lnSpc>
                <a:spcPct val="130000"/>
              </a:lnSpc>
              <a:spcBef>
                <a:spcPts val="0"/>
              </a:spcBef>
              <a:spcAft>
                <a:spcPts val="0"/>
              </a:spcAft>
              <a:buSzPts val="1800"/>
              <a:buNone/>
              <a:defRPr/>
            </a:lvl1pPr>
            <a:lvl2pPr indent="-342900" lvl="1" marL="914400" rtl="0" algn="l">
              <a:lnSpc>
                <a:spcPct val="130000"/>
              </a:lnSpc>
              <a:spcBef>
                <a:spcPts val="0"/>
              </a:spcBef>
              <a:spcAft>
                <a:spcPts val="0"/>
              </a:spcAft>
              <a:buSzPts val="1800"/>
              <a:buChar char="-"/>
              <a:defRPr/>
            </a:lvl2pPr>
            <a:lvl3pPr indent="-342900" lvl="2" marL="1371600" rtl="0" algn="l">
              <a:lnSpc>
                <a:spcPct val="130000"/>
              </a:lnSpc>
              <a:spcBef>
                <a:spcPts val="0"/>
              </a:spcBef>
              <a:spcAft>
                <a:spcPts val="0"/>
              </a:spcAft>
              <a:buSzPts val="1800"/>
              <a:buChar char="›"/>
              <a:defRPr/>
            </a:lvl3pPr>
            <a:lvl4pPr indent="-228600" lvl="3" marL="1828800" rtl="0" algn="l">
              <a:spcBef>
                <a:spcPts val="360"/>
              </a:spcBef>
              <a:spcAft>
                <a:spcPts val="0"/>
              </a:spcAft>
              <a:buClr>
                <a:schemeClr val="dk1"/>
              </a:buClr>
              <a:buSzPts val="1800"/>
              <a:buNone/>
              <a:defRPr/>
            </a:lvl4pPr>
            <a:lvl5pPr indent="-228600" lvl="4" marL="2286000" rtl="0" algn="l">
              <a:spcBef>
                <a:spcPts val="360"/>
              </a:spcBef>
              <a:spcAft>
                <a:spcPts val="0"/>
              </a:spcAft>
              <a:buClr>
                <a:schemeClr val="dk1"/>
              </a:buClr>
              <a:buSzPts val="1800"/>
              <a:buNone/>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319" name="Google Shape;319;p55"/>
          <p:cNvSpPr/>
          <p:nvPr>
            <p:ph idx="2" type="chart"/>
          </p:nvPr>
        </p:nvSpPr>
        <p:spPr>
          <a:xfrm>
            <a:off x="3384000" y="950119"/>
            <a:ext cx="5040000" cy="3726000"/>
          </a:xfrm>
          <a:prstGeom prst="rect">
            <a:avLst/>
          </a:prstGeom>
          <a:noFill/>
          <a:ln>
            <a:noFill/>
          </a:ln>
        </p:spPr>
        <p:txBody>
          <a:bodyPr anchorCtr="0" anchor="t" bIns="0" lIns="0" spcFirstLastPara="1" rIns="0" wrap="square" tIns="0">
            <a:noAutofit/>
          </a:bodyPr>
          <a:lstStyle>
            <a:lvl1pPr lvl="0" marR="0" rtl="0" algn="l">
              <a:lnSpc>
                <a:spcPct val="130000"/>
              </a:lnSpc>
              <a:spcBef>
                <a:spcPts val="0"/>
              </a:spcBef>
              <a:spcAft>
                <a:spcPts val="0"/>
              </a:spcAft>
              <a:buClr>
                <a:schemeClr val="dk2"/>
              </a:buClr>
              <a:buSzPts val="1800"/>
              <a:buFont typeface="Noto Sans Symbols"/>
              <a:buNone/>
              <a:defRPr b="0" i="0" sz="1800" u="none" cap="none" strike="noStrike">
                <a:solidFill>
                  <a:schemeClr val="dk1"/>
                </a:solidFill>
                <a:latin typeface="Arial"/>
                <a:ea typeface="Arial"/>
                <a:cs typeface="Arial"/>
                <a:sym typeface="Arial"/>
              </a:defRPr>
            </a:lvl1pPr>
            <a:lvl2pPr lvl="1" marR="0" rtl="0" algn="l">
              <a:lnSpc>
                <a:spcPct val="130000"/>
              </a:lnSpc>
              <a:spcBef>
                <a:spcPts val="0"/>
              </a:spcBef>
              <a:spcAft>
                <a:spcPts val="0"/>
              </a:spcAft>
              <a:buClr>
                <a:schemeClr val="dk2"/>
              </a:buClr>
              <a:buSzPts val="1800"/>
              <a:buFont typeface="Arial"/>
              <a:buChar char="-"/>
              <a:defRPr b="0" i="0" sz="1800" u="none" cap="none" strike="noStrike">
                <a:solidFill>
                  <a:schemeClr val="dk1"/>
                </a:solidFill>
                <a:latin typeface="Arial"/>
                <a:ea typeface="Arial"/>
                <a:cs typeface="Arial"/>
                <a:sym typeface="Arial"/>
              </a:defRPr>
            </a:lvl2pPr>
            <a:lvl3pPr lvl="2" marR="0" rtl="0" algn="l">
              <a:lnSpc>
                <a:spcPct val="130000"/>
              </a:lnSpc>
              <a:spcBef>
                <a:spcPts val="0"/>
              </a:spcBef>
              <a:spcAft>
                <a:spcPts val="0"/>
              </a:spcAft>
              <a:buClr>
                <a:srgbClr val="009EDE"/>
              </a:buClr>
              <a:buSzPts val="1800"/>
              <a:buFont typeface="Open Sans"/>
              <a:buChar char="›"/>
              <a:defRPr b="0" i="0" sz="1800" u="none" cap="none" strike="noStrike">
                <a:solidFill>
                  <a:schemeClr val="dk1"/>
                </a:solidFill>
                <a:latin typeface="Arial"/>
                <a:ea typeface="Arial"/>
                <a:cs typeface="Arial"/>
                <a:sym typeface="Arial"/>
              </a:defRPr>
            </a:lvl3pPr>
            <a:lvl4pPr lvl="3" marR="0" rtl="0" algn="l">
              <a:spcBef>
                <a:spcPts val="400"/>
              </a:spcBef>
              <a:spcAft>
                <a:spcPts val="0"/>
              </a:spcAft>
              <a:buClr>
                <a:schemeClr val="dk1"/>
              </a:buClr>
              <a:buSzPts val="2000"/>
              <a:buFont typeface="Open Sans"/>
              <a:buNone/>
              <a:defRPr b="0" i="0" sz="2000" u="none" cap="none" strike="noStrike">
                <a:solidFill>
                  <a:schemeClr val="dk1"/>
                </a:solidFill>
                <a:latin typeface="Open Sans"/>
                <a:ea typeface="Open Sans"/>
                <a:cs typeface="Open Sans"/>
                <a:sym typeface="Open Sans"/>
              </a:defRPr>
            </a:lvl4pPr>
            <a:lvl5pPr lvl="4" marR="0" rtl="0" algn="l">
              <a:spcBef>
                <a:spcPts val="400"/>
              </a:spcBef>
              <a:spcAft>
                <a:spcPts val="0"/>
              </a:spcAft>
              <a:buClr>
                <a:schemeClr val="dk1"/>
              </a:buClr>
              <a:buSzPts val="2000"/>
              <a:buFont typeface="Open Sans"/>
              <a:buNone/>
              <a:defRPr b="0" i="0" sz="2000" u="none" cap="none" strike="noStrike">
                <a:solidFill>
                  <a:schemeClr val="dk1"/>
                </a:solidFill>
                <a:latin typeface="Open Sans"/>
                <a:ea typeface="Open Sans"/>
                <a:cs typeface="Open Sans"/>
                <a:sym typeface="Open Sans"/>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320" name="Google Shape;320;p55"/>
          <p:cNvSpPr txBox="1"/>
          <p:nvPr>
            <p:ph idx="3" type="body"/>
          </p:nvPr>
        </p:nvSpPr>
        <p:spPr>
          <a:xfrm>
            <a:off x="722313" y="64294"/>
            <a:ext cx="7707300" cy="157200"/>
          </a:xfrm>
          <a:prstGeom prst="rect">
            <a:avLst/>
          </a:prstGeom>
          <a:noFill/>
          <a:ln>
            <a:noFill/>
          </a:ln>
        </p:spPr>
        <p:txBody>
          <a:bodyPr anchorCtr="0" anchor="t" bIns="0" lIns="0" spcFirstLastPara="1" rIns="0" wrap="square" tIns="0">
            <a:noAutofit/>
          </a:bodyPr>
          <a:lstStyle>
            <a:lvl1pPr indent="-228600" lvl="0" marL="457200" rtl="0" algn="l">
              <a:lnSpc>
                <a:spcPct val="130000"/>
              </a:lnSpc>
              <a:spcBef>
                <a:spcPts val="0"/>
              </a:spcBef>
              <a:spcAft>
                <a:spcPts val="0"/>
              </a:spcAft>
              <a:buSzPts val="1100"/>
              <a:buNone/>
              <a:defRPr sz="1100">
                <a:solidFill>
                  <a:schemeClr val="dk2"/>
                </a:solidFill>
              </a:defRPr>
            </a:lvl1pPr>
            <a:lvl2pPr indent="-342900" lvl="1" marL="914400" rtl="0" algn="l">
              <a:lnSpc>
                <a:spcPct val="130000"/>
              </a:lnSpc>
              <a:spcBef>
                <a:spcPts val="0"/>
              </a:spcBef>
              <a:spcAft>
                <a:spcPts val="0"/>
              </a:spcAft>
              <a:buSzPts val="1800"/>
              <a:buChar char="-"/>
              <a:defRPr/>
            </a:lvl2pPr>
            <a:lvl3pPr indent="-342900" lvl="2" marL="1371600" rtl="0" algn="l">
              <a:lnSpc>
                <a:spcPct val="130000"/>
              </a:lnSpc>
              <a:spcBef>
                <a:spcPts val="0"/>
              </a:spcBef>
              <a:spcAft>
                <a:spcPts val="0"/>
              </a:spcAft>
              <a:buSzPts val="1800"/>
              <a:buChar char="›"/>
              <a:defRPr/>
            </a:lvl3pPr>
            <a:lvl4pPr indent="-228600" lvl="3" marL="1828800" rtl="0" algn="l">
              <a:spcBef>
                <a:spcPts val="360"/>
              </a:spcBef>
              <a:spcAft>
                <a:spcPts val="0"/>
              </a:spcAft>
              <a:buClr>
                <a:schemeClr val="dk1"/>
              </a:buClr>
              <a:buSzPts val="1800"/>
              <a:buNone/>
              <a:defRPr/>
            </a:lvl4pPr>
            <a:lvl5pPr indent="-228600" lvl="4" marL="2286000" rtl="0" algn="l">
              <a:spcBef>
                <a:spcPts val="360"/>
              </a:spcBef>
              <a:spcAft>
                <a:spcPts val="0"/>
              </a:spcAft>
              <a:buClr>
                <a:schemeClr val="dk1"/>
              </a:buClr>
              <a:buSzPts val="1800"/>
              <a:buNone/>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slide">
  <p:cSld name="Table slide">
    <p:spTree>
      <p:nvGrpSpPr>
        <p:cNvPr id="321" name="Shape 321"/>
        <p:cNvGrpSpPr/>
        <p:nvPr/>
      </p:nvGrpSpPr>
      <p:grpSpPr>
        <a:xfrm>
          <a:off x="0" y="0"/>
          <a:ext cx="0" cy="0"/>
          <a:chOff x="0" y="0"/>
          <a:chExt cx="0" cy="0"/>
        </a:xfrm>
      </p:grpSpPr>
      <p:sp>
        <p:nvSpPr>
          <p:cNvPr id="322" name="Google Shape;322;p56"/>
          <p:cNvSpPr txBox="1"/>
          <p:nvPr>
            <p:ph type="title"/>
          </p:nvPr>
        </p:nvSpPr>
        <p:spPr>
          <a:xfrm>
            <a:off x="720000" y="208026"/>
            <a:ext cx="7704000" cy="594000"/>
          </a:xfrm>
          <a:prstGeom prst="rect">
            <a:avLst/>
          </a:prstGeom>
          <a:noFill/>
          <a:ln>
            <a:noFill/>
          </a:ln>
        </p:spPr>
        <p:txBody>
          <a:bodyPr anchorCtr="0" anchor="b" bIns="0" lIns="0" spcFirstLastPara="1" rIns="0" wrap="square" tIns="0">
            <a:noAutofit/>
          </a:bodyPr>
          <a:lstStyle>
            <a:lvl1pPr lvl="0" rtl="0" algn="l">
              <a:spcBef>
                <a:spcPts val="0"/>
              </a:spcBef>
              <a:spcAft>
                <a:spcPts val="0"/>
              </a:spcAft>
              <a:buClr>
                <a:schemeClr val="dk2"/>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323" name="Google Shape;323;p56"/>
          <p:cNvSpPr txBox="1"/>
          <p:nvPr>
            <p:ph idx="11" type="ftr"/>
          </p:nvPr>
        </p:nvSpPr>
        <p:spPr>
          <a:xfrm>
            <a:off x="2411999" y="4885963"/>
            <a:ext cx="6012000" cy="135000"/>
          </a:xfrm>
          <a:prstGeom prst="rect">
            <a:avLst/>
          </a:prstGeom>
          <a:noFill/>
          <a:ln>
            <a:noFill/>
          </a:ln>
        </p:spPr>
        <p:txBody>
          <a:bodyPr anchorCtr="0" anchor="ctr" bIns="0" lIns="0" spcFirstLastPara="1" rIns="0" wrap="square" tIns="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324" name="Google Shape;324;p56"/>
          <p:cNvSpPr txBox="1"/>
          <p:nvPr>
            <p:ph idx="12" type="sldNum"/>
          </p:nvPr>
        </p:nvSpPr>
        <p:spPr>
          <a:xfrm>
            <a:off x="94957" y="138477"/>
            <a:ext cx="216000" cy="135000"/>
          </a:xfrm>
          <a:prstGeom prst="rect">
            <a:avLst/>
          </a:prstGeom>
          <a:noFill/>
          <a:ln>
            <a:noFill/>
          </a:ln>
        </p:spPr>
        <p:txBody>
          <a:bodyPr anchorCtr="0" anchor="ctr" bIns="0" lIns="0" spcFirstLastPara="1" rIns="0" wrap="square" tIns="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325" name="Google Shape;325;p56"/>
          <p:cNvSpPr txBox="1"/>
          <p:nvPr>
            <p:ph idx="1" type="body"/>
          </p:nvPr>
        </p:nvSpPr>
        <p:spPr>
          <a:xfrm>
            <a:off x="722313" y="64294"/>
            <a:ext cx="7707300" cy="157200"/>
          </a:xfrm>
          <a:prstGeom prst="rect">
            <a:avLst/>
          </a:prstGeom>
          <a:noFill/>
          <a:ln>
            <a:noFill/>
          </a:ln>
        </p:spPr>
        <p:txBody>
          <a:bodyPr anchorCtr="0" anchor="t" bIns="0" lIns="0" spcFirstLastPara="1" rIns="0" wrap="square" tIns="0">
            <a:noAutofit/>
          </a:bodyPr>
          <a:lstStyle>
            <a:lvl1pPr indent="-228600" lvl="0" marL="457200" rtl="0" algn="l">
              <a:lnSpc>
                <a:spcPct val="130000"/>
              </a:lnSpc>
              <a:spcBef>
                <a:spcPts val="0"/>
              </a:spcBef>
              <a:spcAft>
                <a:spcPts val="0"/>
              </a:spcAft>
              <a:buSzPts val="1100"/>
              <a:buNone/>
              <a:defRPr sz="1100">
                <a:solidFill>
                  <a:schemeClr val="dk2"/>
                </a:solidFill>
              </a:defRPr>
            </a:lvl1pPr>
            <a:lvl2pPr indent="-342900" lvl="1" marL="914400" rtl="0" algn="l">
              <a:lnSpc>
                <a:spcPct val="130000"/>
              </a:lnSpc>
              <a:spcBef>
                <a:spcPts val="0"/>
              </a:spcBef>
              <a:spcAft>
                <a:spcPts val="0"/>
              </a:spcAft>
              <a:buSzPts val="1800"/>
              <a:buChar char="-"/>
              <a:defRPr/>
            </a:lvl2pPr>
            <a:lvl3pPr indent="-342900" lvl="2" marL="1371600" rtl="0" algn="l">
              <a:lnSpc>
                <a:spcPct val="130000"/>
              </a:lnSpc>
              <a:spcBef>
                <a:spcPts val="0"/>
              </a:spcBef>
              <a:spcAft>
                <a:spcPts val="0"/>
              </a:spcAft>
              <a:buSzPts val="1800"/>
              <a:buChar char="›"/>
              <a:defRPr/>
            </a:lvl3pPr>
            <a:lvl4pPr indent="-228600" lvl="3" marL="1828800" rtl="0" algn="l">
              <a:spcBef>
                <a:spcPts val="360"/>
              </a:spcBef>
              <a:spcAft>
                <a:spcPts val="0"/>
              </a:spcAft>
              <a:buClr>
                <a:schemeClr val="dk1"/>
              </a:buClr>
              <a:buSzPts val="1800"/>
              <a:buNone/>
              <a:defRPr/>
            </a:lvl4pPr>
            <a:lvl5pPr indent="-228600" lvl="4" marL="2286000" rtl="0" algn="l">
              <a:spcBef>
                <a:spcPts val="360"/>
              </a:spcBef>
              <a:spcAft>
                <a:spcPts val="0"/>
              </a:spcAft>
              <a:buClr>
                <a:schemeClr val="dk1"/>
              </a:buClr>
              <a:buSzPts val="1800"/>
              <a:buNone/>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ersonal contact info slide">
  <p:cSld name="Personal contact info slide">
    <p:spTree>
      <p:nvGrpSpPr>
        <p:cNvPr id="326" name="Shape 326"/>
        <p:cNvGrpSpPr/>
        <p:nvPr/>
      </p:nvGrpSpPr>
      <p:grpSpPr>
        <a:xfrm>
          <a:off x="0" y="0"/>
          <a:ext cx="0" cy="0"/>
          <a:chOff x="0" y="0"/>
          <a:chExt cx="0" cy="0"/>
        </a:xfrm>
      </p:grpSpPr>
      <p:sp>
        <p:nvSpPr>
          <p:cNvPr id="327" name="Google Shape;327;p57"/>
          <p:cNvSpPr txBox="1"/>
          <p:nvPr>
            <p:ph idx="11" type="ftr"/>
          </p:nvPr>
        </p:nvSpPr>
        <p:spPr>
          <a:xfrm>
            <a:off x="2411999" y="4885963"/>
            <a:ext cx="6012000" cy="135000"/>
          </a:xfrm>
          <a:prstGeom prst="rect">
            <a:avLst/>
          </a:prstGeom>
          <a:noFill/>
          <a:ln>
            <a:noFill/>
          </a:ln>
        </p:spPr>
        <p:txBody>
          <a:bodyPr anchorCtr="0" anchor="ctr" bIns="0" lIns="0" spcFirstLastPara="1" rIns="0" wrap="square" tIns="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328" name="Google Shape;328;p57"/>
          <p:cNvSpPr txBox="1"/>
          <p:nvPr>
            <p:ph idx="12" type="sldNum"/>
          </p:nvPr>
        </p:nvSpPr>
        <p:spPr>
          <a:xfrm>
            <a:off x="94957" y="138477"/>
            <a:ext cx="216000" cy="135000"/>
          </a:xfrm>
          <a:prstGeom prst="rect">
            <a:avLst/>
          </a:prstGeom>
          <a:noFill/>
          <a:ln>
            <a:noFill/>
          </a:ln>
        </p:spPr>
        <p:txBody>
          <a:bodyPr anchorCtr="0" anchor="ctr" bIns="0" lIns="0" spcFirstLastPara="1" rIns="0" wrap="square" tIns="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329" name="Google Shape;329;p57"/>
          <p:cNvSpPr/>
          <p:nvPr>
            <p:ph idx="2" type="pic"/>
          </p:nvPr>
        </p:nvSpPr>
        <p:spPr>
          <a:xfrm>
            <a:off x="1682627" y="1496155"/>
            <a:ext cx="2160000" cy="1620000"/>
          </a:xfrm>
          <a:prstGeom prst="rect">
            <a:avLst/>
          </a:prstGeom>
          <a:noFill/>
          <a:ln>
            <a:noFill/>
          </a:ln>
        </p:spPr>
        <p:txBody>
          <a:bodyPr anchorCtr="0" anchor="t" bIns="0" lIns="0" spcFirstLastPara="1" rIns="0" wrap="square" tIns="0">
            <a:noAutofit/>
          </a:bodyPr>
          <a:lstStyle>
            <a:lvl1pPr lvl="0" marR="0" rtl="0" algn="l">
              <a:lnSpc>
                <a:spcPct val="130000"/>
              </a:lnSpc>
              <a:spcBef>
                <a:spcPts val="0"/>
              </a:spcBef>
              <a:spcAft>
                <a:spcPts val="0"/>
              </a:spcAft>
              <a:buClr>
                <a:srgbClr val="009EDE"/>
              </a:buClr>
              <a:buSzPts val="1800"/>
              <a:buFont typeface="Noto Sans Symbols"/>
              <a:buNone/>
              <a:defRPr b="0" i="0" sz="1800" u="none" cap="none" strike="noStrike">
                <a:solidFill>
                  <a:schemeClr val="dk1"/>
                </a:solidFill>
                <a:latin typeface="Arial"/>
                <a:ea typeface="Arial"/>
                <a:cs typeface="Arial"/>
                <a:sym typeface="Arial"/>
              </a:defRPr>
            </a:lvl1pPr>
            <a:lvl2pPr lvl="1" marR="0" rtl="0" algn="l">
              <a:lnSpc>
                <a:spcPct val="130000"/>
              </a:lnSpc>
              <a:spcBef>
                <a:spcPts val="0"/>
              </a:spcBef>
              <a:spcAft>
                <a:spcPts val="0"/>
              </a:spcAft>
              <a:buClr>
                <a:schemeClr val="dk2"/>
              </a:buClr>
              <a:buSzPts val="1800"/>
              <a:buFont typeface="Arial"/>
              <a:buChar char="-"/>
              <a:defRPr b="0" i="0" sz="1800" u="none" cap="none" strike="noStrike">
                <a:solidFill>
                  <a:schemeClr val="dk1"/>
                </a:solidFill>
                <a:latin typeface="Arial"/>
                <a:ea typeface="Arial"/>
                <a:cs typeface="Arial"/>
                <a:sym typeface="Arial"/>
              </a:defRPr>
            </a:lvl2pPr>
            <a:lvl3pPr lvl="2" marR="0" rtl="0" algn="l">
              <a:lnSpc>
                <a:spcPct val="130000"/>
              </a:lnSpc>
              <a:spcBef>
                <a:spcPts val="0"/>
              </a:spcBef>
              <a:spcAft>
                <a:spcPts val="0"/>
              </a:spcAft>
              <a:buClr>
                <a:srgbClr val="009EDE"/>
              </a:buClr>
              <a:buSzPts val="1800"/>
              <a:buFont typeface="Open Sans"/>
              <a:buChar char="›"/>
              <a:defRPr b="0" i="0" sz="1800" u="none" cap="none" strike="noStrike">
                <a:solidFill>
                  <a:schemeClr val="dk1"/>
                </a:solidFill>
                <a:latin typeface="Arial"/>
                <a:ea typeface="Arial"/>
                <a:cs typeface="Arial"/>
                <a:sym typeface="Arial"/>
              </a:defRPr>
            </a:lvl3pPr>
            <a:lvl4pPr lvl="3" marR="0" rtl="0" algn="l">
              <a:spcBef>
                <a:spcPts val="400"/>
              </a:spcBef>
              <a:spcAft>
                <a:spcPts val="0"/>
              </a:spcAft>
              <a:buClr>
                <a:schemeClr val="dk1"/>
              </a:buClr>
              <a:buSzPts val="2000"/>
              <a:buFont typeface="Open Sans"/>
              <a:buNone/>
              <a:defRPr b="0" i="0" sz="2000" u="none" cap="none" strike="noStrike">
                <a:solidFill>
                  <a:schemeClr val="dk1"/>
                </a:solidFill>
                <a:latin typeface="Open Sans"/>
                <a:ea typeface="Open Sans"/>
                <a:cs typeface="Open Sans"/>
                <a:sym typeface="Open Sans"/>
              </a:defRPr>
            </a:lvl4pPr>
            <a:lvl5pPr lvl="4" marR="0" rtl="0" algn="l">
              <a:spcBef>
                <a:spcPts val="400"/>
              </a:spcBef>
              <a:spcAft>
                <a:spcPts val="0"/>
              </a:spcAft>
              <a:buClr>
                <a:schemeClr val="dk1"/>
              </a:buClr>
              <a:buSzPts val="2000"/>
              <a:buFont typeface="Open Sans"/>
              <a:buNone/>
              <a:defRPr b="0" i="0" sz="2000" u="none" cap="none" strike="noStrike">
                <a:solidFill>
                  <a:schemeClr val="dk1"/>
                </a:solidFill>
                <a:latin typeface="Open Sans"/>
                <a:ea typeface="Open Sans"/>
                <a:cs typeface="Open Sans"/>
                <a:sym typeface="Open Sans"/>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330" name="Google Shape;330;p57"/>
          <p:cNvSpPr txBox="1"/>
          <p:nvPr>
            <p:ph idx="1" type="body"/>
          </p:nvPr>
        </p:nvSpPr>
        <p:spPr>
          <a:xfrm>
            <a:off x="4119563" y="1443403"/>
            <a:ext cx="4310100" cy="270000"/>
          </a:xfrm>
          <a:prstGeom prst="rect">
            <a:avLst/>
          </a:prstGeom>
          <a:noFill/>
          <a:ln>
            <a:noFill/>
          </a:ln>
        </p:spPr>
        <p:txBody>
          <a:bodyPr anchorCtr="0" anchor="b" bIns="0" lIns="0" spcFirstLastPara="1" rIns="0" wrap="square" tIns="0">
            <a:noAutofit/>
          </a:bodyPr>
          <a:lstStyle>
            <a:lvl1pPr indent="-228600" lvl="0" marL="457200" rtl="0" algn="l">
              <a:lnSpc>
                <a:spcPct val="130000"/>
              </a:lnSpc>
              <a:spcBef>
                <a:spcPts val="0"/>
              </a:spcBef>
              <a:spcAft>
                <a:spcPts val="0"/>
              </a:spcAft>
              <a:buSzPts val="2400"/>
              <a:buNone/>
              <a:defRPr b="1" sz="2400">
                <a:solidFill>
                  <a:schemeClr val="dk2"/>
                </a:solidFill>
              </a:defRPr>
            </a:lvl1pPr>
            <a:lvl2pPr indent="-342900" lvl="1" marL="914400" rtl="0" algn="l">
              <a:lnSpc>
                <a:spcPct val="130000"/>
              </a:lnSpc>
              <a:spcBef>
                <a:spcPts val="0"/>
              </a:spcBef>
              <a:spcAft>
                <a:spcPts val="0"/>
              </a:spcAft>
              <a:buSzPts val="1800"/>
              <a:buChar char="-"/>
              <a:defRPr/>
            </a:lvl2pPr>
            <a:lvl3pPr indent="-342900" lvl="2" marL="1371600" rtl="0" algn="l">
              <a:lnSpc>
                <a:spcPct val="130000"/>
              </a:lnSpc>
              <a:spcBef>
                <a:spcPts val="0"/>
              </a:spcBef>
              <a:spcAft>
                <a:spcPts val="0"/>
              </a:spcAft>
              <a:buSzPts val="1800"/>
              <a:buChar char="›"/>
              <a:defRPr/>
            </a:lvl3pPr>
            <a:lvl4pPr indent="-228600" lvl="3" marL="1828800" rtl="0" algn="l">
              <a:spcBef>
                <a:spcPts val="360"/>
              </a:spcBef>
              <a:spcAft>
                <a:spcPts val="0"/>
              </a:spcAft>
              <a:buClr>
                <a:schemeClr val="dk1"/>
              </a:buClr>
              <a:buSzPts val="1800"/>
              <a:buNone/>
              <a:defRPr/>
            </a:lvl4pPr>
            <a:lvl5pPr indent="-228600" lvl="4" marL="2286000" rtl="0" algn="l">
              <a:spcBef>
                <a:spcPts val="360"/>
              </a:spcBef>
              <a:spcAft>
                <a:spcPts val="0"/>
              </a:spcAft>
              <a:buClr>
                <a:schemeClr val="dk1"/>
              </a:buClr>
              <a:buSzPts val="1800"/>
              <a:buNone/>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331" name="Google Shape;331;p57"/>
          <p:cNvSpPr txBox="1"/>
          <p:nvPr>
            <p:ph idx="3" type="body"/>
          </p:nvPr>
        </p:nvSpPr>
        <p:spPr>
          <a:xfrm>
            <a:off x="4119563" y="1746271"/>
            <a:ext cx="4310100" cy="486000"/>
          </a:xfrm>
          <a:prstGeom prst="rect">
            <a:avLst/>
          </a:prstGeom>
          <a:noFill/>
          <a:ln>
            <a:noFill/>
          </a:ln>
        </p:spPr>
        <p:txBody>
          <a:bodyPr anchorCtr="0" anchor="t" bIns="0" lIns="0" spcFirstLastPara="1" rIns="0" wrap="square" tIns="0">
            <a:noAutofit/>
          </a:bodyPr>
          <a:lstStyle>
            <a:lvl1pPr indent="-228600" lvl="0" marL="457200" rtl="0" algn="l">
              <a:lnSpc>
                <a:spcPct val="130000"/>
              </a:lnSpc>
              <a:spcBef>
                <a:spcPts val="0"/>
              </a:spcBef>
              <a:spcAft>
                <a:spcPts val="0"/>
              </a:spcAft>
              <a:buSzPts val="1800"/>
              <a:buNone/>
              <a:defRPr>
                <a:solidFill>
                  <a:schemeClr val="dk2"/>
                </a:solidFill>
              </a:defRPr>
            </a:lvl1pPr>
            <a:lvl2pPr indent="-342900" lvl="1" marL="914400" rtl="0" algn="l">
              <a:lnSpc>
                <a:spcPct val="130000"/>
              </a:lnSpc>
              <a:spcBef>
                <a:spcPts val="0"/>
              </a:spcBef>
              <a:spcAft>
                <a:spcPts val="0"/>
              </a:spcAft>
              <a:buSzPts val="1800"/>
              <a:buChar char="-"/>
              <a:defRPr/>
            </a:lvl2pPr>
            <a:lvl3pPr indent="-342900" lvl="2" marL="1371600" rtl="0" algn="l">
              <a:lnSpc>
                <a:spcPct val="130000"/>
              </a:lnSpc>
              <a:spcBef>
                <a:spcPts val="0"/>
              </a:spcBef>
              <a:spcAft>
                <a:spcPts val="0"/>
              </a:spcAft>
              <a:buSzPts val="1800"/>
              <a:buChar char="›"/>
              <a:defRPr/>
            </a:lvl3pPr>
            <a:lvl4pPr indent="-228600" lvl="3" marL="1828800" rtl="0" algn="l">
              <a:spcBef>
                <a:spcPts val="360"/>
              </a:spcBef>
              <a:spcAft>
                <a:spcPts val="0"/>
              </a:spcAft>
              <a:buClr>
                <a:schemeClr val="dk1"/>
              </a:buClr>
              <a:buSzPts val="1800"/>
              <a:buNone/>
              <a:defRPr/>
            </a:lvl4pPr>
            <a:lvl5pPr indent="-228600" lvl="4" marL="2286000" rtl="0" algn="l">
              <a:spcBef>
                <a:spcPts val="360"/>
              </a:spcBef>
              <a:spcAft>
                <a:spcPts val="0"/>
              </a:spcAft>
              <a:buClr>
                <a:schemeClr val="dk1"/>
              </a:buClr>
              <a:buSzPts val="1800"/>
              <a:buNone/>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332" name="Google Shape;332;p57"/>
          <p:cNvSpPr txBox="1"/>
          <p:nvPr>
            <p:ph idx="4" type="body"/>
          </p:nvPr>
        </p:nvSpPr>
        <p:spPr>
          <a:xfrm>
            <a:off x="4119563" y="2273270"/>
            <a:ext cx="4310100" cy="945000"/>
          </a:xfrm>
          <a:prstGeom prst="rect">
            <a:avLst/>
          </a:prstGeom>
          <a:noFill/>
          <a:ln>
            <a:noFill/>
          </a:ln>
        </p:spPr>
        <p:txBody>
          <a:bodyPr anchorCtr="0" anchor="t" bIns="0" lIns="0" spcFirstLastPara="1" rIns="0" wrap="square" tIns="0">
            <a:noAutofit/>
          </a:bodyPr>
          <a:lstStyle>
            <a:lvl1pPr indent="-228600" lvl="0" marL="457200" rtl="0" algn="l">
              <a:lnSpc>
                <a:spcPct val="130000"/>
              </a:lnSpc>
              <a:spcBef>
                <a:spcPts val="0"/>
              </a:spcBef>
              <a:spcAft>
                <a:spcPts val="0"/>
              </a:spcAft>
              <a:buSzPts val="1800"/>
              <a:buNone/>
              <a:defRPr/>
            </a:lvl1pPr>
            <a:lvl2pPr indent="-342900" lvl="1" marL="914400" rtl="0" algn="l">
              <a:lnSpc>
                <a:spcPct val="130000"/>
              </a:lnSpc>
              <a:spcBef>
                <a:spcPts val="0"/>
              </a:spcBef>
              <a:spcAft>
                <a:spcPts val="0"/>
              </a:spcAft>
              <a:buSzPts val="1800"/>
              <a:buChar char="-"/>
              <a:defRPr/>
            </a:lvl2pPr>
            <a:lvl3pPr indent="-342900" lvl="2" marL="1371600" rtl="0" algn="l">
              <a:lnSpc>
                <a:spcPct val="130000"/>
              </a:lnSpc>
              <a:spcBef>
                <a:spcPts val="0"/>
              </a:spcBef>
              <a:spcAft>
                <a:spcPts val="0"/>
              </a:spcAft>
              <a:buSzPts val="1800"/>
              <a:buChar char="›"/>
              <a:defRPr/>
            </a:lvl3pPr>
            <a:lvl4pPr indent="-228600" lvl="3" marL="1828800" rtl="0" algn="l">
              <a:spcBef>
                <a:spcPts val="360"/>
              </a:spcBef>
              <a:spcAft>
                <a:spcPts val="0"/>
              </a:spcAft>
              <a:buClr>
                <a:schemeClr val="dk1"/>
              </a:buClr>
              <a:buSzPts val="1800"/>
              <a:buNone/>
              <a:defRPr/>
            </a:lvl4pPr>
            <a:lvl5pPr indent="-228600" lvl="4" marL="2286000" rtl="0" algn="l">
              <a:spcBef>
                <a:spcPts val="360"/>
              </a:spcBef>
              <a:spcAft>
                <a:spcPts val="0"/>
              </a:spcAft>
              <a:buClr>
                <a:schemeClr val="dk1"/>
              </a:buClr>
              <a:buSzPts val="1800"/>
              <a:buNone/>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lide 1">
  <p:cSld name="content slide_1">
    <p:spTree>
      <p:nvGrpSpPr>
        <p:cNvPr id="333" name="Shape 333"/>
        <p:cNvGrpSpPr/>
        <p:nvPr/>
      </p:nvGrpSpPr>
      <p:grpSpPr>
        <a:xfrm>
          <a:off x="0" y="0"/>
          <a:ext cx="0" cy="0"/>
          <a:chOff x="0" y="0"/>
          <a:chExt cx="0" cy="0"/>
        </a:xfrm>
      </p:grpSpPr>
      <p:sp>
        <p:nvSpPr>
          <p:cNvPr id="334" name="Google Shape;334;p58"/>
          <p:cNvSpPr txBox="1"/>
          <p:nvPr>
            <p:ph type="title"/>
          </p:nvPr>
        </p:nvSpPr>
        <p:spPr>
          <a:xfrm>
            <a:off x="720000" y="208026"/>
            <a:ext cx="7704000" cy="594000"/>
          </a:xfrm>
          <a:prstGeom prst="rect">
            <a:avLst/>
          </a:prstGeom>
          <a:noFill/>
          <a:ln>
            <a:noFill/>
          </a:ln>
        </p:spPr>
        <p:txBody>
          <a:bodyPr anchorCtr="0" anchor="b" bIns="0" lIns="0" spcFirstLastPara="1" rIns="0" wrap="square" tIns="0">
            <a:noAutofit/>
          </a:bodyPr>
          <a:lstStyle>
            <a:lvl1pPr lvl="0" rtl="0" algn="l">
              <a:lnSpc>
                <a:spcPct val="100000"/>
              </a:lnSpc>
              <a:spcBef>
                <a:spcPts val="0"/>
              </a:spcBef>
              <a:spcAft>
                <a:spcPts val="0"/>
              </a:spcAft>
              <a:buClr>
                <a:schemeClr val="dk2"/>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335" name="Google Shape;335;p58"/>
          <p:cNvSpPr txBox="1"/>
          <p:nvPr>
            <p:ph idx="11" type="ftr"/>
          </p:nvPr>
        </p:nvSpPr>
        <p:spPr>
          <a:xfrm>
            <a:off x="2411999" y="4885963"/>
            <a:ext cx="6012000" cy="135000"/>
          </a:xfrm>
          <a:prstGeom prst="rect">
            <a:avLst/>
          </a:prstGeom>
          <a:noFill/>
          <a:ln>
            <a:noFill/>
          </a:ln>
        </p:spPr>
        <p:txBody>
          <a:bodyPr anchorCtr="0" anchor="ctr" bIns="0" lIns="0" spcFirstLastPara="1" rIns="0" wrap="square" tIns="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336" name="Google Shape;336;p58"/>
          <p:cNvSpPr txBox="1"/>
          <p:nvPr>
            <p:ph idx="12" type="sldNum"/>
          </p:nvPr>
        </p:nvSpPr>
        <p:spPr>
          <a:xfrm>
            <a:off x="94957" y="138477"/>
            <a:ext cx="216000" cy="135000"/>
          </a:xfrm>
          <a:prstGeom prst="rect">
            <a:avLst/>
          </a:prstGeom>
          <a:noFill/>
          <a:ln>
            <a:noFill/>
          </a:ln>
        </p:spPr>
        <p:txBody>
          <a:bodyPr anchorCtr="0" anchor="ctr" bIns="0" lIns="0" spcFirstLastPara="1" rIns="0" wrap="square" tIns="0">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Open Sans"/>
                <a:ea typeface="Open Sans"/>
                <a:cs typeface="Open Sans"/>
                <a:sym typeface="Open Sans"/>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Open Sans"/>
                <a:ea typeface="Open Sans"/>
                <a:cs typeface="Open Sans"/>
                <a:sym typeface="Open Sans"/>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Open Sans"/>
                <a:ea typeface="Open Sans"/>
                <a:cs typeface="Open Sans"/>
                <a:sym typeface="Open Sans"/>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Open Sans"/>
                <a:ea typeface="Open Sans"/>
                <a:cs typeface="Open Sans"/>
                <a:sym typeface="Open Sans"/>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Open Sans"/>
                <a:ea typeface="Open Sans"/>
                <a:cs typeface="Open Sans"/>
                <a:sym typeface="Open Sans"/>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Open Sans"/>
                <a:ea typeface="Open Sans"/>
                <a:cs typeface="Open Sans"/>
                <a:sym typeface="Open Sans"/>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Open Sans"/>
                <a:ea typeface="Open Sans"/>
                <a:cs typeface="Open Sans"/>
                <a:sym typeface="Open Sans"/>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Open Sans"/>
                <a:ea typeface="Open Sans"/>
                <a:cs typeface="Open Sans"/>
                <a:sym typeface="Open Sans"/>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
              <a:t>‹#›</a:t>
            </a:fld>
            <a:endParaRPr/>
          </a:p>
        </p:txBody>
      </p:sp>
      <p:sp>
        <p:nvSpPr>
          <p:cNvPr id="337" name="Google Shape;337;p58"/>
          <p:cNvSpPr txBox="1"/>
          <p:nvPr>
            <p:ph idx="1" type="body"/>
          </p:nvPr>
        </p:nvSpPr>
        <p:spPr>
          <a:xfrm>
            <a:off x="720000" y="950119"/>
            <a:ext cx="7704000" cy="3726000"/>
          </a:xfrm>
          <a:prstGeom prst="rect">
            <a:avLst/>
          </a:prstGeom>
          <a:noFill/>
          <a:ln>
            <a:noFill/>
          </a:ln>
        </p:spPr>
        <p:txBody>
          <a:bodyPr anchorCtr="0" anchor="t" bIns="0" lIns="0" spcFirstLastPara="1" rIns="0" wrap="square" tIns="0">
            <a:noAutofit/>
          </a:bodyPr>
          <a:lstStyle>
            <a:lvl1pPr indent="-342900" lvl="0" marL="457200" rtl="0" algn="l">
              <a:lnSpc>
                <a:spcPct val="130000"/>
              </a:lnSpc>
              <a:spcBef>
                <a:spcPts val="0"/>
              </a:spcBef>
              <a:spcAft>
                <a:spcPts val="0"/>
              </a:spcAft>
              <a:buSzPts val="1800"/>
              <a:buChar char="▪"/>
              <a:defRPr/>
            </a:lvl1pPr>
            <a:lvl2pPr indent="-342900" lvl="1" marL="914400" rtl="0" algn="l">
              <a:lnSpc>
                <a:spcPct val="130000"/>
              </a:lnSpc>
              <a:spcBef>
                <a:spcPts val="0"/>
              </a:spcBef>
              <a:spcAft>
                <a:spcPts val="0"/>
              </a:spcAft>
              <a:buSzPts val="1800"/>
              <a:buChar char="-"/>
              <a:defRPr/>
            </a:lvl2pPr>
            <a:lvl3pPr indent="-342900" lvl="2" marL="1371600" rtl="0" algn="l">
              <a:lnSpc>
                <a:spcPct val="130000"/>
              </a:lnSpc>
              <a:spcBef>
                <a:spcPts val="0"/>
              </a:spcBef>
              <a:spcAft>
                <a:spcPts val="0"/>
              </a:spcAft>
              <a:buSzPts val="1800"/>
              <a:buChar char="›"/>
              <a:defRPr/>
            </a:lvl3pPr>
            <a:lvl4pPr indent="-228600" lvl="3" marL="1828800" rtl="0" algn="l">
              <a:lnSpc>
                <a:spcPct val="100000"/>
              </a:lnSpc>
              <a:spcBef>
                <a:spcPts val="360"/>
              </a:spcBef>
              <a:spcAft>
                <a:spcPts val="0"/>
              </a:spcAft>
              <a:buClr>
                <a:schemeClr val="dk1"/>
              </a:buClr>
              <a:buSzPts val="1800"/>
              <a:buNone/>
              <a:defRPr/>
            </a:lvl4pPr>
            <a:lvl5pPr indent="-228600" lvl="4" marL="2286000" rtl="0" algn="l">
              <a:lnSpc>
                <a:spcPct val="100000"/>
              </a:lnSpc>
              <a:spcBef>
                <a:spcPts val="360"/>
              </a:spcBef>
              <a:spcAft>
                <a:spcPts val="0"/>
              </a:spcAft>
              <a:buClr>
                <a:schemeClr val="dk1"/>
              </a:buClr>
              <a:buSzPts val="1800"/>
              <a:buNone/>
              <a:defRPr/>
            </a:lvl5pPr>
            <a:lvl6pPr indent="-342900" lvl="5" marL="2743200" rtl="0" algn="l">
              <a:lnSpc>
                <a:spcPct val="100000"/>
              </a:lnSpc>
              <a:spcBef>
                <a:spcPts val="360"/>
              </a:spcBef>
              <a:spcAft>
                <a:spcPts val="0"/>
              </a:spcAft>
              <a:buClr>
                <a:schemeClr val="dk1"/>
              </a:buClr>
              <a:buSzPts val="1800"/>
              <a:buChar char="•"/>
              <a:defRPr/>
            </a:lvl6pPr>
            <a:lvl7pPr indent="-342900" lvl="6" marL="3200400" rtl="0" algn="l">
              <a:lnSpc>
                <a:spcPct val="100000"/>
              </a:lnSpc>
              <a:spcBef>
                <a:spcPts val="360"/>
              </a:spcBef>
              <a:spcAft>
                <a:spcPts val="0"/>
              </a:spcAft>
              <a:buClr>
                <a:schemeClr val="dk1"/>
              </a:buClr>
              <a:buSzPts val="1800"/>
              <a:buChar char="•"/>
              <a:defRPr/>
            </a:lvl7pPr>
            <a:lvl8pPr indent="-342900" lvl="7" marL="3657600" rtl="0" algn="l">
              <a:lnSpc>
                <a:spcPct val="100000"/>
              </a:lnSpc>
              <a:spcBef>
                <a:spcPts val="360"/>
              </a:spcBef>
              <a:spcAft>
                <a:spcPts val="0"/>
              </a:spcAft>
              <a:buClr>
                <a:schemeClr val="dk1"/>
              </a:buClr>
              <a:buSzPts val="1800"/>
              <a:buChar char="•"/>
              <a:defRPr/>
            </a:lvl8pPr>
            <a:lvl9pPr indent="-342900" lvl="8" marL="4114800" rtl="0" algn="l">
              <a:lnSpc>
                <a:spcPct val="100000"/>
              </a:lnSpc>
              <a:spcBef>
                <a:spcPts val="360"/>
              </a:spcBef>
              <a:spcAft>
                <a:spcPts val="0"/>
              </a:spcAft>
              <a:buClr>
                <a:schemeClr val="dk1"/>
              </a:buClr>
              <a:buSzPts val="1800"/>
              <a:buChar char="•"/>
              <a:defRPr/>
            </a:lvl9pPr>
          </a:lstStyle>
          <a:p/>
        </p:txBody>
      </p:sp>
      <p:sp>
        <p:nvSpPr>
          <p:cNvPr id="338" name="Google Shape;338;p58"/>
          <p:cNvSpPr txBox="1"/>
          <p:nvPr>
            <p:ph idx="2" type="body"/>
          </p:nvPr>
        </p:nvSpPr>
        <p:spPr>
          <a:xfrm>
            <a:off x="722313" y="64294"/>
            <a:ext cx="7707300" cy="157200"/>
          </a:xfrm>
          <a:prstGeom prst="rect">
            <a:avLst/>
          </a:prstGeom>
          <a:noFill/>
          <a:ln>
            <a:noFill/>
          </a:ln>
        </p:spPr>
        <p:txBody>
          <a:bodyPr anchorCtr="0" anchor="t" bIns="0" lIns="0" spcFirstLastPara="1" rIns="0" wrap="square" tIns="0">
            <a:noAutofit/>
          </a:bodyPr>
          <a:lstStyle>
            <a:lvl1pPr indent="-228600" lvl="0" marL="457200" rtl="0" algn="l">
              <a:lnSpc>
                <a:spcPct val="130000"/>
              </a:lnSpc>
              <a:spcBef>
                <a:spcPts val="0"/>
              </a:spcBef>
              <a:spcAft>
                <a:spcPts val="0"/>
              </a:spcAft>
              <a:buSzPts val="1100"/>
              <a:buNone/>
              <a:defRPr sz="1100">
                <a:solidFill>
                  <a:schemeClr val="dk2"/>
                </a:solidFill>
              </a:defRPr>
            </a:lvl1pPr>
            <a:lvl2pPr indent="-342900" lvl="1" marL="914400" rtl="0" algn="l">
              <a:lnSpc>
                <a:spcPct val="130000"/>
              </a:lnSpc>
              <a:spcBef>
                <a:spcPts val="0"/>
              </a:spcBef>
              <a:spcAft>
                <a:spcPts val="0"/>
              </a:spcAft>
              <a:buSzPts val="1800"/>
              <a:buChar char="-"/>
              <a:defRPr/>
            </a:lvl2pPr>
            <a:lvl3pPr indent="-342900" lvl="2" marL="1371600" rtl="0" algn="l">
              <a:lnSpc>
                <a:spcPct val="130000"/>
              </a:lnSpc>
              <a:spcBef>
                <a:spcPts val="0"/>
              </a:spcBef>
              <a:spcAft>
                <a:spcPts val="0"/>
              </a:spcAft>
              <a:buSzPts val="1800"/>
              <a:buChar char="›"/>
              <a:defRPr/>
            </a:lvl3pPr>
            <a:lvl4pPr indent="-228600" lvl="3" marL="1828800" rtl="0" algn="l">
              <a:lnSpc>
                <a:spcPct val="100000"/>
              </a:lnSpc>
              <a:spcBef>
                <a:spcPts val="360"/>
              </a:spcBef>
              <a:spcAft>
                <a:spcPts val="0"/>
              </a:spcAft>
              <a:buClr>
                <a:schemeClr val="dk1"/>
              </a:buClr>
              <a:buSzPts val="1800"/>
              <a:buNone/>
              <a:defRPr/>
            </a:lvl4pPr>
            <a:lvl5pPr indent="-228600" lvl="4" marL="2286000" rtl="0" algn="l">
              <a:lnSpc>
                <a:spcPct val="100000"/>
              </a:lnSpc>
              <a:spcBef>
                <a:spcPts val="360"/>
              </a:spcBef>
              <a:spcAft>
                <a:spcPts val="0"/>
              </a:spcAft>
              <a:buClr>
                <a:schemeClr val="dk1"/>
              </a:buClr>
              <a:buSzPts val="1800"/>
              <a:buNone/>
              <a:defRPr/>
            </a:lvl5pPr>
            <a:lvl6pPr indent="-342900" lvl="5" marL="2743200" rtl="0" algn="l">
              <a:lnSpc>
                <a:spcPct val="100000"/>
              </a:lnSpc>
              <a:spcBef>
                <a:spcPts val="360"/>
              </a:spcBef>
              <a:spcAft>
                <a:spcPts val="0"/>
              </a:spcAft>
              <a:buClr>
                <a:schemeClr val="dk1"/>
              </a:buClr>
              <a:buSzPts val="1800"/>
              <a:buChar char="•"/>
              <a:defRPr/>
            </a:lvl6pPr>
            <a:lvl7pPr indent="-342900" lvl="6" marL="3200400" rtl="0" algn="l">
              <a:lnSpc>
                <a:spcPct val="100000"/>
              </a:lnSpc>
              <a:spcBef>
                <a:spcPts val="360"/>
              </a:spcBef>
              <a:spcAft>
                <a:spcPts val="0"/>
              </a:spcAft>
              <a:buClr>
                <a:schemeClr val="dk1"/>
              </a:buClr>
              <a:buSzPts val="1800"/>
              <a:buChar char="•"/>
              <a:defRPr/>
            </a:lvl7pPr>
            <a:lvl8pPr indent="-342900" lvl="7" marL="3657600" rtl="0" algn="l">
              <a:lnSpc>
                <a:spcPct val="100000"/>
              </a:lnSpc>
              <a:spcBef>
                <a:spcPts val="360"/>
              </a:spcBef>
              <a:spcAft>
                <a:spcPts val="0"/>
              </a:spcAft>
              <a:buClr>
                <a:schemeClr val="dk1"/>
              </a:buClr>
              <a:buSzPts val="1800"/>
              <a:buChar char="•"/>
              <a:defRPr/>
            </a:lvl8pPr>
            <a:lvl9pPr indent="-342900" lvl="8" marL="4114800" rtl="0" algn="l">
              <a:lnSpc>
                <a:spcPct val="100000"/>
              </a:lnSpc>
              <a:spcBef>
                <a:spcPts val="360"/>
              </a:spcBef>
              <a:spcAft>
                <a:spcPts val="0"/>
              </a:spcAft>
              <a:buClr>
                <a:schemeClr val="dk1"/>
              </a:buClr>
              <a:buSzPts val="1800"/>
              <a:buChar char="•"/>
              <a:defRPr/>
            </a:lvl9pPr>
          </a:lstStyle>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339" name="Shape 339"/>
        <p:cNvGrpSpPr/>
        <p:nvPr/>
      </p:nvGrpSpPr>
      <p:grpSpPr>
        <a:xfrm>
          <a:off x="0" y="0"/>
          <a:ext cx="0" cy="0"/>
          <a:chOff x="0" y="0"/>
          <a:chExt cx="0" cy="0"/>
        </a:xfrm>
      </p:grpSpPr>
      <p:sp>
        <p:nvSpPr>
          <p:cNvPr id="340" name="Google Shape;340;p59"/>
          <p:cNvSpPr txBox="1"/>
          <p:nvPr>
            <p:ph type="title"/>
          </p:nvPr>
        </p:nvSpPr>
        <p:spPr>
          <a:xfrm>
            <a:off x="311700" y="445025"/>
            <a:ext cx="8520600" cy="572700"/>
          </a:xfrm>
          <a:prstGeom prst="rect">
            <a:avLst/>
          </a:prstGeom>
        </p:spPr>
        <p:txBody>
          <a:bodyPr anchorCtr="0" anchor="b" bIns="0" lIns="0" spcFirstLastPara="1" rIns="0" wrap="square" tIns="0">
            <a:noAutofit/>
          </a:bodyPr>
          <a:lstStyle>
            <a:lvl1pPr lvl="0" rtl="0">
              <a:spcBef>
                <a:spcPts val="0"/>
              </a:spcBef>
              <a:spcAft>
                <a:spcPts val="0"/>
              </a:spcAft>
              <a:buSzPts val="2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341" name="Google Shape;341;p59"/>
          <p:cNvSpPr txBox="1"/>
          <p:nvPr>
            <p:ph idx="1" type="body"/>
          </p:nvPr>
        </p:nvSpPr>
        <p:spPr>
          <a:xfrm>
            <a:off x="311700" y="1152475"/>
            <a:ext cx="8520600" cy="34164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0"/>
              </a:spcBef>
              <a:spcAft>
                <a:spcPts val="0"/>
              </a:spcAft>
              <a:buSzPts val="1800"/>
              <a:buChar char="-"/>
              <a:defRPr/>
            </a:lvl2pPr>
            <a:lvl3pPr indent="-342900" lvl="2" marL="1371600" rtl="0">
              <a:spcBef>
                <a:spcPts val="0"/>
              </a:spcBef>
              <a:spcAft>
                <a:spcPts val="0"/>
              </a:spcAft>
              <a:buSzPts val="1800"/>
              <a:buChar char="›"/>
              <a:defRPr/>
            </a:lvl3pPr>
            <a:lvl4pPr indent="-228600" lvl="3" marL="1828800" rtl="0">
              <a:spcBef>
                <a:spcPts val="400"/>
              </a:spcBef>
              <a:spcAft>
                <a:spcPts val="0"/>
              </a:spcAft>
              <a:buSzPts val="2000"/>
              <a:buNone/>
              <a:defRPr/>
            </a:lvl4pPr>
            <a:lvl5pPr indent="-228600" lvl="4" marL="2286000" rtl="0">
              <a:spcBef>
                <a:spcPts val="400"/>
              </a:spcBef>
              <a:spcAft>
                <a:spcPts val="0"/>
              </a:spcAft>
              <a:buSzPts val="2000"/>
              <a:buNone/>
              <a:defRPr/>
            </a:lvl5pPr>
            <a:lvl6pPr indent="-355600" lvl="5" marL="2743200" rtl="0">
              <a:spcBef>
                <a:spcPts val="400"/>
              </a:spcBef>
              <a:spcAft>
                <a:spcPts val="0"/>
              </a:spcAft>
              <a:buSzPts val="2000"/>
              <a:buChar char="•"/>
              <a:defRPr/>
            </a:lvl6pPr>
            <a:lvl7pPr indent="-355600" lvl="6" marL="3200400" rtl="0">
              <a:spcBef>
                <a:spcPts val="400"/>
              </a:spcBef>
              <a:spcAft>
                <a:spcPts val="0"/>
              </a:spcAft>
              <a:buSzPts val="2000"/>
              <a:buChar char="•"/>
              <a:defRPr/>
            </a:lvl7pPr>
            <a:lvl8pPr indent="-355600" lvl="7" marL="3657600" rtl="0">
              <a:spcBef>
                <a:spcPts val="400"/>
              </a:spcBef>
              <a:spcAft>
                <a:spcPts val="0"/>
              </a:spcAft>
              <a:buSzPts val="2000"/>
              <a:buChar char="•"/>
              <a:defRPr/>
            </a:lvl8pPr>
            <a:lvl9pPr indent="-355600" lvl="8" marL="4114800" rtl="0">
              <a:spcBef>
                <a:spcPts val="400"/>
              </a:spcBef>
              <a:spcAft>
                <a:spcPts val="0"/>
              </a:spcAft>
              <a:buSzPts val="2000"/>
              <a:buChar char="•"/>
              <a:defRPr/>
            </a:lvl9pPr>
          </a:lstStyle>
          <a:p/>
        </p:txBody>
      </p:sp>
      <p:sp>
        <p:nvSpPr>
          <p:cNvPr id="342" name="Google Shape;342;p5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 Title and Content_Build the future">
  <p:cSld name="CUSTOM_3_2">
    <p:spTree>
      <p:nvGrpSpPr>
        <p:cNvPr id="343" name="Shape 343"/>
        <p:cNvGrpSpPr/>
        <p:nvPr/>
      </p:nvGrpSpPr>
      <p:grpSpPr>
        <a:xfrm>
          <a:off x="0" y="0"/>
          <a:ext cx="0" cy="0"/>
          <a:chOff x="0" y="0"/>
          <a:chExt cx="0" cy="0"/>
        </a:xfrm>
      </p:grpSpPr>
      <p:sp>
        <p:nvSpPr>
          <p:cNvPr id="344" name="Google Shape;344;p60"/>
          <p:cNvSpPr txBox="1"/>
          <p:nvPr>
            <p:ph type="title"/>
          </p:nvPr>
        </p:nvSpPr>
        <p:spPr>
          <a:xfrm>
            <a:off x="640080" y="411480"/>
            <a:ext cx="7868100" cy="749700"/>
          </a:xfrm>
          <a:prstGeom prst="rect">
            <a:avLst/>
          </a:prstGeom>
        </p:spPr>
        <p:txBody>
          <a:bodyPr anchorCtr="0" anchor="ctr" bIns="0" lIns="0" spcFirstLastPara="1" rIns="0" wrap="square" tIns="0">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345" name="Google Shape;345;p60"/>
          <p:cNvSpPr txBox="1"/>
          <p:nvPr>
            <p:ph idx="12" type="sldNum"/>
          </p:nvPr>
        </p:nvSpPr>
        <p:spPr>
          <a:xfrm>
            <a:off x="8247150" y="4672475"/>
            <a:ext cx="256800" cy="183000"/>
          </a:xfrm>
          <a:prstGeom prst="rect">
            <a:avLst/>
          </a:prstGeom>
          <a:noFill/>
          <a:ln>
            <a:noFill/>
          </a:ln>
        </p:spPr>
        <p:txBody>
          <a:bodyPr anchorCtr="0" anchor="ctr" bIns="91425" lIns="91425" spcFirstLastPara="1" rIns="91425" wrap="square" tIns="91425">
            <a:noAutofit/>
          </a:bodyPr>
          <a:lstStyle>
            <a:lvl1pPr lvl="0" rtl="0">
              <a:buClr>
                <a:srgbClr val="000000"/>
              </a:buClr>
              <a:buFont typeface="Arial"/>
              <a:buNone/>
              <a:defRPr/>
            </a:lvl1pPr>
            <a:lvl2pPr lvl="1" rtl="0">
              <a:buClr>
                <a:srgbClr val="000000"/>
              </a:buClr>
              <a:buFont typeface="Arial"/>
              <a:buNone/>
              <a:defRPr/>
            </a:lvl2pPr>
            <a:lvl3pPr lvl="2" rtl="0">
              <a:buClr>
                <a:srgbClr val="000000"/>
              </a:buClr>
              <a:buFont typeface="Arial"/>
              <a:buNone/>
              <a:defRPr/>
            </a:lvl3pPr>
            <a:lvl4pPr lvl="3" rtl="0">
              <a:buClr>
                <a:srgbClr val="000000"/>
              </a:buClr>
              <a:buFont typeface="Arial"/>
              <a:buNone/>
              <a:defRPr/>
            </a:lvl4pPr>
            <a:lvl5pPr lvl="4" rtl="0">
              <a:buClr>
                <a:srgbClr val="000000"/>
              </a:buClr>
              <a:buFont typeface="Arial"/>
              <a:buNone/>
              <a:defRPr/>
            </a:lvl5pPr>
            <a:lvl6pPr lvl="5" rtl="0">
              <a:buClr>
                <a:srgbClr val="000000"/>
              </a:buClr>
              <a:buFont typeface="Arial"/>
              <a:buNone/>
              <a:defRPr/>
            </a:lvl6pPr>
            <a:lvl7pPr lvl="6" rtl="0">
              <a:buClr>
                <a:srgbClr val="000000"/>
              </a:buClr>
              <a:buFont typeface="Arial"/>
              <a:buNone/>
              <a:defRPr/>
            </a:lvl7pPr>
            <a:lvl8pPr lvl="7" rtl="0">
              <a:buClr>
                <a:srgbClr val="000000"/>
              </a:buClr>
              <a:buFont typeface="Arial"/>
              <a:buNone/>
              <a:defRPr/>
            </a:lvl8pPr>
            <a:lvl9pPr lvl="8" rtl="0">
              <a:buClr>
                <a:srgbClr val="000000"/>
              </a:buClr>
              <a:buFont typeface="Arial"/>
              <a:buNone/>
              <a:defRPr/>
            </a:lvl9pPr>
          </a:lstStyle>
          <a:p>
            <a:pPr indent="0" lvl="0" marL="0" rtl="0" algn="l">
              <a:spcBef>
                <a:spcPts val="0"/>
              </a:spcBef>
              <a:spcAft>
                <a:spcPts val="0"/>
              </a:spcAft>
              <a:buNone/>
            </a:pPr>
            <a:fld id="{00000000-1234-1234-1234-123412341234}" type="slidenum">
              <a:rPr lang="en"/>
              <a:t>‹#›</a:t>
            </a:fld>
            <a:endParaRPr/>
          </a:p>
        </p:txBody>
      </p:sp>
      <p:sp>
        <p:nvSpPr>
          <p:cNvPr id="346" name="Google Shape;346;p60"/>
          <p:cNvSpPr txBox="1"/>
          <p:nvPr>
            <p:ph idx="10" type="dt"/>
          </p:nvPr>
        </p:nvSpPr>
        <p:spPr>
          <a:xfrm>
            <a:off x="2681700" y="4672464"/>
            <a:ext cx="4343400" cy="183000"/>
          </a:xfrm>
          <a:prstGeom prst="rect">
            <a:avLst/>
          </a:prstGeom>
          <a:noFill/>
          <a:ln>
            <a:noFill/>
          </a:ln>
        </p:spPr>
        <p:txBody>
          <a:bodyPr anchorCtr="0" anchor="b" bIns="0" lIns="0" spcFirstLastPara="1" rIns="0" wrap="square" tIns="0">
            <a:noAutofit/>
          </a:bodyPr>
          <a:lstStyle>
            <a:lvl1pPr lvl="0" marR="0" rtl="0" algn="l">
              <a:spcBef>
                <a:spcPts val="0"/>
              </a:spcBef>
              <a:spcAft>
                <a:spcPts val="0"/>
              </a:spcAft>
              <a:buClr>
                <a:schemeClr val="dk2"/>
              </a:buClr>
              <a:buSzPts val="1100"/>
              <a:buNone/>
              <a:defRPr b="0" i="0" sz="900" u="none" cap="none" strike="noStrike">
                <a:solidFill>
                  <a:schemeClr val="dk2"/>
                </a:solidFill>
                <a:latin typeface="Open Sans"/>
                <a:ea typeface="Open Sans"/>
                <a:cs typeface="Open Sans"/>
                <a:sym typeface="Open Sans"/>
              </a:defRPr>
            </a:lvl1pPr>
            <a:lvl2pPr lvl="1" marR="0" rtl="0" algn="l">
              <a:spcBef>
                <a:spcPts val="0"/>
              </a:spcBef>
              <a:spcAft>
                <a:spcPts val="0"/>
              </a:spcAft>
              <a:buSzPts val="1100"/>
              <a:buNone/>
              <a:defRPr b="0" i="0" sz="1400" u="none" cap="none" strike="noStrike">
                <a:solidFill>
                  <a:schemeClr val="dk1"/>
                </a:solidFill>
                <a:latin typeface="Open Sans"/>
                <a:ea typeface="Open Sans"/>
                <a:cs typeface="Open Sans"/>
                <a:sym typeface="Open Sans"/>
              </a:defRPr>
            </a:lvl2pPr>
            <a:lvl3pPr lvl="2" marR="0" rtl="0" algn="l">
              <a:spcBef>
                <a:spcPts val="0"/>
              </a:spcBef>
              <a:spcAft>
                <a:spcPts val="0"/>
              </a:spcAft>
              <a:buSzPts val="1100"/>
              <a:buNone/>
              <a:defRPr b="0" i="0" sz="1400" u="none" cap="none" strike="noStrike">
                <a:solidFill>
                  <a:schemeClr val="dk1"/>
                </a:solidFill>
                <a:latin typeface="Open Sans"/>
                <a:ea typeface="Open Sans"/>
                <a:cs typeface="Open Sans"/>
                <a:sym typeface="Open Sans"/>
              </a:defRPr>
            </a:lvl3pPr>
            <a:lvl4pPr lvl="3" marR="0" rtl="0" algn="l">
              <a:spcBef>
                <a:spcPts val="0"/>
              </a:spcBef>
              <a:spcAft>
                <a:spcPts val="0"/>
              </a:spcAft>
              <a:buSzPts val="1100"/>
              <a:buNone/>
              <a:defRPr b="0" i="0" sz="1400" u="none" cap="none" strike="noStrike">
                <a:solidFill>
                  <a:schemeClr val="dk1"/>
                </a:solidFill>
                <a:latin typeface="Open Sans"/>
                <a:ea typeface="Open Sans"/>
                <a:cs typeface="Open Sans"/>
                <a:sym typeface="Open Sans"/>
              </a:defRPr>
            </a:lvl4pPr>
            <a:lvl5pPr lvl="4" marR="0" rtl="0" algn="l">
              <a:spcBef>
                <a:spcPts val="0"/>
              </a:spcBef>
              <a:spcAft>
                <a:spcPts val="0"/>
              </a:spcAft>
              <a:buSzPts val="1100"/>
              <a:buNone/>
              <a:defRPr b="0" i="0" sz="1400" u="none" cap="none" strike="noStrike">
                <a:solidFill>
                  <a:schemeClr val="dk1"/>
                </a:solidFill>
                <a:latin typeface="Open Sans"/>
                <a:ea typeface="Open Sans"/>
                <a:cs typeface="Open Sans"/>
                <a:sym typeface="Open Sans"/>
              </a:defRPr>
            </a:lvl5pPr>
            <a:lvl6pPr lvl="5" marR="0" rtl="0" algn="l">
              <a:spcBef>
                <a:spcPts val="0"/>
              </a:spcBef>
              <a:spcAft>
                <a:spcPts val="0"/>
              </a:spcAft>
              <a:buSzPts val="1100"/>
              <a:buNone/>
              <a:defRPr b="0" i="0" sz="1400" u="none" cap="none" strike="noStrike">
                <a:solidFill>
                  <a:schemeClr val="dk1"/>
                </a:solidFill>
                <a:latin typeface="Open Sans"/>
                <a:ea typeface="Open Sans"/>
                <a:cs typeface="Open Sans"/>
                <a:sym typeface="Open Sans"/>
              </a:defRPr>
            </a:lvl6pPr>
            <a:lvl7pPr lvl="6" marR="0" rtl="0" algn="l">
              <a:spcBef>
                <a:spcPts val="0"/>
              </a:spcBef>
              <a:spcAft>
                <a:spcPts val="0"/>
              </a:spcAft>
              <a:buSzPts val="1100"/>
              <a:buNone/>
              <a:defRPr b="0" i="0" sz="1400" u="none" cap="none" strike="noStrike">
                <a:solidFill>
                  <a:schemeClr val="dk1"/>
                </a:solidFill>
                <a:latin typeface="Open Sans"/>
                <a:ea typeface="Open Sans"/>
                <a:cs typeface="Open Sans"/>
                <a:sym typeface="Open Sans"/>
              </a:defRPr>
            </a:lvl7pPr>
            <a:lvl8pPr lvl="7" marR="0" rtl="0" algn="l">
              <a:spcBef>
                <a:spcPts val="0"/>
              </a:spcBef>
              <a:spcAft>
                <a:spcPts val="0"/>
              </a:spcAft>
              <a:buSzPts val="1100"/>
              <a:buNone/>
              <a:defRPr b="0" i="0" sz="1400" u="none" cap="none" strike="noStrike">
                <a:solidFill>
                  <a:schemeClr val="dk1"/>
                </a:solidFill>
                <a:latin typeface="Open Sans"/>
                <a:ea typeface="Open Sans"/>
                <a:cs typeface="Open Sans"/>
                <a:sym typeface="Open Sans"/>
              </a:defRPr>
            </a:lvl8pPr>
            <a:lvl9pPr lvl="8" marR="0" rtl="0" algn="l">
              <a:spcBef>
                <a:spcPts val="0"/>
              </a:spcBef>
              <a:spcAft>
                <a:spcPts val="0"/>
              </a:spcAft>
              <a:buSzPts val="1100"/>
              <a:buNone/>
              <a:defRPr b="0" i="0" sz="1400" u="none" cap="none" strike="noStrike">
                <a:solidFill>
                  <a:schemeClr val="dk1"/>
                </a:solidFill>
                <a:latin typeface="Open Sans"/>
                <a:ea typeface="Open Sans"/>
                <a:cs typeface="Open Sans"/>
                <a:sym typeface="Open Sans"/>
              </a:defRPr>
            </a:lvl9pPr>
          </a:lstStyle>
          <a:p/>
        </p:txBody>
      </p:sp>
      <p:pic>
        <p:nvPicPr>
          <p:cNvPr id="347" name="Google Shape;347;p60"/>
          <p:cNvPicPr preferRelativeResize="0"/>
          <p:nvPr/>
        </p:nvPicPr>
        <p:blipFill>
          <a:blip r:embed="rId2">
            <a:alphaModFix/>
          </a:blip>
          <a:stretch>
            <a:fillRect/>
          </a:stretch>
        </p:blipFill>
        <p:spPr>
          <a:xfrm>
            <a:off x="640080" y="4672595"/>
            <a:ext cx="1241367" cy="182880"/>
          </a:xfrm>
          <a:prstGeom prst="rect">
            <a:avLst/>
          </a:prstGeom>
          <a:noFill/>
          <a:ln>
            <a:noFill/>
          </a:ln>
        </p:spPr>
      </p:pic>
      <p:sp>
        <p:nvSpPr>
          <p:cNvPr id="348" name="Google Shape;348;p60"/>
          <p:cNvSpPr txBox="1"/>
          <p:nvPr>
            <p:ph idx="1" type="body"/>
          </p:nvPr>
        </p:nvSpPr>
        <p:spPr>
          <a:xfrm>
            <a:off x="640080" y="1207008"/>
            <a:ext cx="7863900" cy="3263400"/>
          </a:xfrm>
          <a:prstGeom prst="rect">
            <a:avLst/>
          </a:prstGeom>
          <a:noFill/>
          <a:ln>
            <a:noFill/>
          </a:ln>
        </p:spPr>
        <p:txBody>
          <a:bodyPr anchorCtr="0" anchor="t" bIns="0" lIns="0" spcFirstLastPara="1" rIns="0" wrap="square" tIns="0">
            <a:noAutofit/>
          </a:bodyPr>
          <a:lstStyle>
            <a:lvl1pPr indent="-361950" lvl="0" marL="457200" marR="0" rtl="0" algn="l">
              <a:lnSpc>
                <a:spcPct val="130000"/>
              </a:lnSpc>
              <a:spcBef>
                <a:spcPts val="400"/>
              </a:spcBef>
              <a:spcAft>
                <a:spcPts val="0"/>
              </a:spcAft>
              <a:buClr>
                <a:schemeClr val="dk1"/>
              </a:buClr>
              <a:buSzPts val="2100"/>
              <a:buFont typeface="Arial"/>
              <a:buChar char="•"/>
              <a:defRPr b="0" i="0" sz="2100" u="none" cap="none" strike="noStrike">
                <a:solidFill>
                  <a:schemeClr val="dk1"/>
                </a:solidFill>
                <a:latin typeface="Open Sans"/>
                <a:ea typeface="Open Sans"/>
                <a:cs typeface="Open Sans"/>
                <a:sym typeface="Open Sans"/>
              </a:defRPr>
            </a:lvl1pPr>
            <a:lvl2pPr indent="-342900" lvl="1" marL="914400" marR="0" rtl="0" algn="l">
              <a:lnSpc>
                <a:spcPct val="130000"/>
              </a:lnSpc>
              <a:spcBef>
                <a:spcPts val="4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2pPr>
            <a:lvl3pPr indent="-323850" lvl="2" marL="1371600" marR="0" rtl="0" algn="l">
              <a:lnSpc>
                <a:spcPct val="130000"/>
              </a:lnSpc>
              <a:spcBef>
                <a:spcPts val="4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3pPr>
            <a:lvl4pPr indent="-317500" lvl="3" marL="1828800" marR="0" rtl="0" algn="l">
              <a:lnSpc>
                <a:spcPct val="13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4pPr>
            <a:lvl5pPr indent="-317500" lvl="4" marL="2286000" marR="0" rtl="0" algn="l">
              <a:lnSpc>
                <a:spcPct val="13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5pPr>
            <a:lvl6pPr indent="-317500" lvl="5" marL="2743200" marR="0" rtl="0" algn="l">
              <a:lnSpc>
                <a:spcPct val="13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6pPr>
            <a:lvl7pPr indent="-317500" lvl="6" marL="3200400" marR="0" rtl="0" algn="l">
              <a:lnSpc>
                <a:spcPct val="13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7pPr>
            <a:lvl8pPr indent="-317500" lvl="7" marL="3657600" marR="0" rtl="0" algn="l">
              <a:lnSpc>
                <a:spcPct val="13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8pPr>
            <a:lvl9pPr indent="-317500" lvl="8" marL="4114800" marR="0" rtl="0" algn="l">
              <a:lnSpc>
                <a:spcPct val="13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9pPr>
          </a:lstStyle>
          <a:p/>
        </p:txBody>
      </p:sp>
      <p:pic>
        <p:nvPicPr>
          <p:cNvPr id="349" name="Google Shape;349;p60"/>
          <p:cNvPicPr preferRelativeResize="0"/>
          <p:nvPr/>
        </p:nvPicPr>
        <p:blipFill>
          <a:blip r:embed="rId3">
            <a:alphaModFix/>
          </a:blip>
          <a:stretch>
            <a:fillRect/>
          </a:stretch>
        </p:blipFill>
        <p:spPr>
          <a:xfrm>
            <a:off x="7068838" y="4645163"/>
            <a:ext cx="1073023" cy="210312"/>
          </a:xfrm>
          <a:prstGeom prst="rect">
            <a:avLst/>
          </a:prstGeom>
          <a:noFill/>
          <a:ln>
            <a:noFill/>
          </a:ln>
        </p:spPr>
      </p:pic>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CUSTOM_3_3">
    <p:spTree>
      <p:nvGrpSpPr>
        <p:cNvPr id="350" name="Shape 350"/>
        <p:cNvGrpSpPr/>
        <p:nvPr/>
      </p:nvGrpSpPr>
      <p:grpSpPr>
        <a:xfrm>
          <a:off x="0" y="0"/>
          <a:ext cx="0" cy="0"/>
          <a:chOff x="0" y="0"/>
          <a:chExt cx="0" cy="0"/>
        </a:xfrm>
      </p:grpSpPr>
      <p:sp>
        <p:nvSpPr>
          <p:cNvPr id="351" name="Google Shape;351;p61"/>
          <p:cNvSpPr txBox="1"/>
          <p:nvPr>
            <p:ph type="title"/>
          </p:nvPr>
        </p:nvSpPr>
        <p:spPr>
          <a:xfrm>
            <a:off x="640080" y="411480"/>
            <a:ext cx="7868100" cy="749700"/>
          </a:xfrm>
          <a:prstGeom prst="rect">
            <a:avLst/>
          </a:prstGeom>
        </p:spPr>
        <p:txBody>
          <a:bodyPr anchorCtr="0" anchor="ctr" bIns="0" lIns="0" spcFirstLastPara="1" rIns="0" wrap="square" tIns="0">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352" name="Google Shape;352;p61"/>
          <p:cNvSpPr txBox="1"/>
          <p:nvPr>
            <p:ph idx="12" type="sldNum"/>
          </p:nvPr>
        </p:nvSpPr>
        <p:spPr>
          <a:xfrm>
            <a:off x="7909490" y="4700016"/>
            <a:ext cx="594300" cy="183000"/>
          </a:xfrm>
          <a:prstGeom prst="rect">
            <a:avLst/>
          </a:prstGeom>
          <a:noFill/>
          <a:ln>
            <a:noFill/>
          </a:ln>
        </p:spPr>
        <p:txBody>
          <a:bodyPr anchorCtr="0" anchor="ctr" bIns="91425" lIns="91425" spcFirstLastPara="1" rIns="91425" wrap="square" tIns="91425">
            <a:noAutofit/>
          </a:bodyPr>
          <a:lstStyle>
            <a:lvl1pPr lvl="0" rtl="0">
              <a:buClr>
                <a:srgbClr val="000000"/>
              </a:buClr>
              <a:buFont typeface="Arial"/>
              <a:buNone/>
              <a:defRPr/>
            </a:lvl1pPr>
            <a:lvl2pPr lvl="1" rtl="0">
              <a:buClr>
                <a:srgbClr val="000000"/>
              </a:buClr>
              <a:buFont typeface="Arial"/>
              <a:buNone/>
              <a:defRPr/>
            </a:lvl2pPr>
            <a:lvl3pPr lvl="2" rtl="0">
              <a:buClr>
                <a:srgbClr val="000000"/>
              </a:buClr>
              <a:buFont typeface="Arial"/>
              <a:buNone/>
              <a:defRPr/>
            </a:lvl3pPr>
            <a:lvl4pPr lvl="3" rtl="0">
              <a:buClr>
                <a:srgbClr val="000000"/>
              </a:buClr>
              <a:buFont typeface="Arial"/>
              <a:buNone/>
              <a:defRPr/>
            </a:lvl4pPr>
            <a:lvl5pPr lvl="4" rtl="0">
              <a:buClr>
                <a:srgbClr val="000000"/>
              </a:buClr>
              <a:buFont typeface="Arial"/>
              <a:buNone/>
              <a:defRPr/>
            </a:lvl5pPr>
            <a:lvl6pPr lvl="5" rtl="0">
              <a:buClr>
                <a:srgbClr val="000000"/>
              </a:buClr>
              <a:buFont typeface="Arial"/>
              <a:buNone/>
              <a:defRPr/>
            </a:lvl6pPr>
            <a:lvl7pPr lvl="6" rtl="0">
              <a:buClr>
                <a:srgbClr val="000000"/>
              </a:buClr>
              <a:buFont typeface="Arial"/>
              <a:buNone/>
              <a:defRPr/>
            </a:lvl7pPr>
            <a:lvl8pPr lvl="7" rtl="0">
              <a:buClr>
                <a:srgbClr val="000000"/>
              </a:buClr>
              <a:buFont typeface="Arial"/>
              <a:buNone/>
              <a:defRPr/>
            </a:lvl8pPr>
            <a:lvl9pPr lvl="8" rtl="0">
              <a:buClr>
                <a:srgbClr val="000000"/>
              </a:buClr>
              <a:buFont typeface="Arial"/>
              <a:buNone/>
              <a:defRPr/>
            </a:lvl9pPr>
          </a:lstStyle>
          <a:p>
            <a:pPr indent="0" lvl="0" marL="0" rtl="0" algn="l">
              <a:spcBef>
                <a:spcPts val="0"/>
              </a:spcBef>
              <a:spcAft>
                <a:spcPts val="0"/>
              </a:spcAft>
              <a:buNone/>
            </a:pPr>
            <a:fld id="{00000000-1234-1234-1234-123412341234}" type="slidenum">
              <a:rPr lang="en"/>
              <a:t>‹#›</a:t>
            </a:fld>
            <a:endParaRPr/>
          </a:p>
        </p:txBody>
      </p:sp>
      <p:sp>
        <p:nvSpPr>
          <p:cNvPr id="353" name="Google Shape;353;p61"/>
          <p:cNvSpPr txBox="1"/>
          <p:nvPr>
            <p:ph idx="10" type="dt"/>
          </p:nvPr>
        </p:nvSpPr>
        <p:spPr>
          <a:xfrm>
            <a:off x="2681700" y="4709160"/>
            <a:ext cx="4706100" cy="183000"/>
          </a:xfrm>
          <a:prstGeom prst="rect">
            <a:avLst/>
          </a:prstGeom>
          <a:noFill/>
          <a:ln>
            <a:noFill/>
          </a:ln>
        </p:spPr>
        <p:txBody>
          <a:bodyPr anchorCtr="0" anchor="b" bIns="0" lIns="0" spcFirstLastPara="1" rIns="0" wrap="square" tIns="0">
            <a:noAutofit/>
          </a:bodyPr>
          <a:lstStyle>
            <a:lvl1pPr lvl="0" marR="0" rtl="0" algn="l">
              <a:spcBef>
                <a:spcPts val="0"/>
              </a:spcBef>
              <a:spcAft>
                <a:spcPts val="0"/>
              </a:spcAft>
              <a:buClr>
                <a:schemeClr val="dk2"/>
              </a:buClr>
              <a:buSzPts val="1100"/>
              <a:buNone/>
              <a:defRPr b="0" i="0" sz="900" u="none" cap="none" strike="noStrike">
                <a:solidFill>
                  <a:schemeClr val="dk2"/>
                </a:solidFill>
                <a:latin typeface="Open Sans"/>
                <a:ea typeface="Open Sans"/>
                <a:cs typeface="Open Sans"/>
                <a:sym typeface="Open Sans"/>
              </a:defRPr>
            </a:lvl1pPr>
            <a:lvl2pPr lvl="1" marR="0" rtl="0" algn="l">
              <a:spcBef>
                <a:spcPts val="0"/>
              </a:spcBef>
              <a:spcAft>
                <a:spcPts val="0"/>
              </a:spcAft>
              <a:buSzPts val="1100"/>
              <a:buNone/>
              <a:defRPr b="0" i="0" sz="1400" u="none" cap="none" strike="noStrike">
                <a:solidFill>
                  <a:schemeClr val="dk1"/>
                </a:solidFill>
                <a:latin typeface="Open Sans"/>
                <a:ea typeface="Open Sans"/>
                <a:cs typeface="Open Sans"/>
                <a:sym typeface="Open Sans"/>
              </a:defRPr>
            </a:lvl2pPr>
            <a:lvl3pPr lvl="2" marR="0" rtl="0" algn="l">
              <a:spcBef>
                <a:spcPts val="0"/>
              </a:spcBef>
              <a:spcAft>
                <a:spcPts val="0"/>
              </a:spcAft>
              <a:buSzPts val="1100"/>
              <a:buNone/>
              <a:defRPr b="0" i="0" sz="1400" u="none" cap="none" strike="noStrike">
                <a:solidFill>
                  <a:schemeClr val="dk1"/>
                </a:solidFill>
                <a:latin typeface="Open Sans"/>
                <a:ea typeface="Open Sans"/>
                <a:cs typeface="Open Sans"/>
                <a:sym typeface="Open Sans"/>
              </a:defRPr>
            </a:lvl3pPr>
            <a:lvl4pPr lvl="3" marR="0" rtl="0" algn="l">
              <a:spcBef>
                <a:spcPts val="0"/>
              </a:spcBef>
              <a:spcAft>
                <a:spcPts val="0"/>
              </a:spcAft>
              <a:buSzPts val="1100"/>
              <a:buNone/>
              <a:defRPr b="0" i="0" sz="1400" u="none" cap="none" strike="noStrike">
                <a:solidFill>
                  <a:schemeClr val="dk1"/>
                </a:solidFill>
                <a:latin typeface="Open Sans"/>
                <a:ea typeface="Open Sans"/>
                <a:cs typeface="Open Sans"/>
                <a:sym typeface="Open Sans"/>
              </a:defRPr>
            </a:lvl4pPr>
            <a:lvl5pPr lvl="4" marR="0" rtl="0" algn="l">
              <a:spcBef>
                <a:spcPts val="0"/>
              </a:spcBef>
              <a:spcAft>
                <a:spcPts val="0"/>
              </a:spcAft>
              <a:buSzPts val="1100"/>
              <a:buNone/>
              <a:defRPr b="0" i="0" sz="1400" u="none" cap="none" strike="noStrike">
                <a:solidFill>
                  <a:schemeClr val="dk1"/>
                </a:solidFill>
                <a:latin typeface="Open Sans"/>
                <a:ea typeface="Open Sans"/>
                <a:cs typeface="Open Sans"/>
                <a:sym typeface="Open Sans"/>
              </a:defRPr>
            </a:lvl5pPr>
            <a:lvl6pPr lvl="5" marR="0" rtl="0" algn="l">
              <a:spcBef>
                <a:spcPts val="0"/>
              </a:spcBef>
              <a:spcAft>
                <a:spcPts val="0"/>
              </a:spcAft>
              <a:buSzPts val="1100"/>
              <a:buNone/>
              <a:defRPr b="0" i="0" sz="1400" u="none" cap="none" strike="noStrike">
                <a:solidFill>
                  <a:schemeClr val="dk1"/>
                </a:solidFill>
                <a:latin typeface="Open Sans"/>
                <a:ea typeface="Open Sans"/>
                <a:cs typeface="Open Sans"/>
                <a:sym typeface="Open Sans"/>
              </a:defRPr>
            </a:lvl6pPr>
            <a:lvl7pPr lvl="6" marR="0" rtl="0" algn="l">
              <a:spcBef>
                <a:spcPts val="0"/>
              </a:spcBef>
              <a:spcAft>
                <a:spcPts val="0"/>
              </a:spcAft>
              <a:buSzPts val="1100"/>
              <a:buNone/>
              <a:defRPr b="0" i="0" sz="1400" u="none" cap="none" strike="noStrike">
                <a:solidFill>
                  <a:schemeClr val="dk1"/>
                </a:solidFill>
                <a:latin typeface="Open Sans"/>
                <a:ea typeface="Open Sans"/>
                <a:cs typeface="Open Sans"/>
                <a:sym typeface="Open Sans"/>
              </a:defRPr>
            </a:lvl7pPr>
            <a:lvl8pPr lvl="7" marR="0" rtl="0" algn="l">
              <a:spcBef>
                <a:spcPts val="0"/>
              </a:spcBef>
              <a:spcAft>
                <a:spcPts val="0"/>
              </a:spcAft>
              <a:buSzPts val="1100"/>
              <a:buNone/>
              <a:defRPr b="0" i="0" sz="1400" u="none" cap="none" strike="noStrike">
                <a:solidFill>
                  <a:schemeClr val="dk1"/>
                </a:solidFill>
                <a:latin typeface="Open Sans"/>
                <a:ea typeface="Open Sans"/>
                <a:cs typeface="Open Sans"/>
                <a:sym typeface="Open Sans"/>
              </a:defRPr>
            </a:lvl8pPr>
            <a:lvl9pPr lvl="8" marR="0" rtl="0" algn="l">
              <a:spcBef>
                <a:spcPts val="0"/>
              </a:spcBef>
              <a:spcAft>
                <a:spcPts val="0"/>
              </a:spcAft>
              <a:buSzPts val="1100"/>
              <a:buNone/>
              <a:defRPr b="0" i="0" sz="1400" u="none" cap="none" strike="noStrike">
                <a:solidFill>
                  <a:schemeClr val="dk1"/>
                </a:solidFill>
                <a:latin typeface="Open Sans"/>
                <a:ea typeface="Open Sans"/>
                <a:cs typeface="Open Sans"/>
                <a:sym typeface="Open Sans"/>
              </a:defRPr>
            </a:lvl9pPr>
          </a:lstStyle>
          <a:p/>
        </p:txBody>
      </p:sp>
      <p:pic>
        <p:nvPicPr>
          <p:cNvPr id="354" name="Google Shape;354;p61"/>
          <p:cNvPicPr preferRelativeResize="0"/>
          <p:nvPr/>
        </p:nvPicPr>
        <p:blipFill>
          <a:blip r:embed="rId2">
            <a:alphaModFix/>
          </a:blip>
          <a:stretch>
            <a:fillRect/>
          </a:stretch>
        </p:blipFill>
        <p:spPr>
          <a:xfrm>
            <a:off x="640080" y="4672584"/>
            <a:ext cx="1241367" cy="182880"/>
          </a:xfrm>
          <a:prstGeom prst="rect">
            <a:avLst/>
          </a:prstGeom>
          <a:noFill/>
          <a:ln>
            <a:noFill/>
          </a:ln>
        </p:spPr>
      </p:pic>
      <p:sp>
        <p:nvSpPr>
          <p:cNvPr id="355" name="Google Shape;355;p61"/>
          <p:cNvSpPr txBox="1"/>
          <p:nvPr>
            <p:ph idx="1" type="body"/>
          </p:nvPr>
        </p:nvSpPr>
        <p:spPr>
          <a:xfrm>
            <a:off x="640080" y="1207008"/>
            <a:ext cx="7863900" cy="3263400"/>
          </a:xfrm>
          <a:prstGeom prst="rect">
            <a:avLst/>
          </a:prstGeom>
          <a:noFill/>
          <a:ln>
            <a:noFill/>
          </a:ln>
        </p:spPr>
        <p:txBody>
          <a:bodyPr anchorCtr="0" anchor="t" bIns="0" lIns="0" spcFirstLastPara="1" rIns="0" wrap="square" tIns="0">
            <a:noAutofit/>
          </a:bodyPr>
          <a:lstStyle>
            <a:lvl1pPr indent="-361950" lvl="0" marL="457200" marR="0" rtl="0" algn="l">
              <a:lnSpc>
                <a:spcPct val="130000"/>
              </a:lnSpc>
              <a:spcBef>
                <a:spcPts val="400"/>
              </a:spcBef>
              <a:spcAft>
                <a:spcPts val="0"/>
              </a:spcAft>
              <a:buClr>
                <a:schemeClr val="dk1"/>
              </a:buClr>
              <a:buSzPts val="2100"/>
              <a:buFont typeface="Arial"/>
              <a:buChar char="•"/>
              <a:defRPr b="0" i="0" sz="2100" u="none" cap="none" strike="noStrike">
                <a:solidFill>
                  <a:schemeClr val="dk1"/>
                </a:solidFill>
                <a:latin typeface="Open Sans"/>
                <a:ea typeface="Open Sans"/>
                <a:cs typeface="Open Sans"/>
                <a:sym typeface="Open Sans"/>
              </a:defRPr>
            </a:lvl1pPr>
            <a:lvl2pPr indent="-342900" lvl="1" marL="914400" marR="0" rtl="0" algn="l">
              <a:lnSpc>
                <a:spcPct val="130000"/>
              </a:lnSpc>
              <a:spcBef>
                <a:spcPts val="4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2pPr>
            <a:lvl3pPr indent="-323850" lvl="2" marL="1371600" marR="0" rtl="0" algn="l">
              <a:lnSpc>
                <a:spcPct val="130000"/>
              </a:lnSpc>
              <a:spcBef>
                <a:spcPts val="4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3pPr>
            <a:lvl4pPr indent="-317500" lvl="3" marL="1828800" marR="0" rtl="0" algn="l">
              <a:lnSpc>
                <a:spcPct val="13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4pPr>
            <a:lvl5pPr indent="-317500" lvl="4" marL="2286000" marR="0" rtl="0" algn="l">
              <a:lnSpc>
                <a:spcPct val="13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5pPr>
            <a:lvl6pPr indent="-317500" lvl="5" marL="2743200" marR="0" rtl="0" algn="l">
              <a:lnSpc>
                <a:spcPct val="13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6pPr>
            <a:lvl7pPr indent="-317500" lvl="6" marL="3200400" marR="0" rtl="0" algn="l">
              <a:lnSpc>
                <a:spcPct val="13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7pPr>
            <a:lvl8pPr indent="-317500" lvl="7" marL="3657600" marR="0" rtl="0" algn="l">
              <a:lnSpc>
                <a:spcPct val="13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8pPr>
            <a:lvl9pPr indent="-317500" lvl="8" marL="4114800" marR="0" rtl="0" algn="l">
              <a:lnSpc>
                <a:spcPct val="13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9pPr>
          </a:lstStyle>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1">
  <p:cSld name="CUSTOM_3_4">
    <p:spTree>
      <p:nvGrpSpPr>
        <p:cNvPr id="356" name="Shape 356"/>
        <p:cNvGrpSpPr/>
        <p:nvPr/>
      </p:nvGrpSpPr>
      <p:grpSpPr>
        <a:xfrm>
          <a:off x="0" y="0"/>
          <a:ext cx="0" cy="0"/>
          <a:chOff x="0" y="0"/>
          <a:chExt cx="0" cy="0"/>
        </a:xfrm>
      </p:grpSpPr>
      <p:sp>
        <p:nvSpPr>
          <p:cNvPr id="357" name="Google Shape;357;p62"/>
          <p:cNvSpPr txBox="1"/>
          <p:nvPr>
            <p:ph type="title"/>
          </p:nvPr>
        </p:nvSpPr>
        <p:spPr>
          <a:xfrm>
            <a:off x="640080" y="411480"/>
            <a:ext cx="7868100" cy="749700"/>
          </a:xfrm>
          <a:prstGeom prst="rect">
            <a:avLst/>
          </a:prstGeom>
        </p:spPr>
        <p:txBody>
          <a:bodyPr anchorCtr="0" anchor="ctr" bIns="0" lIns="0" spcFirstLastPara="1" rIns="0" wrap="square" tIns="0">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358" name="Google Shape;358;p62"/>
          <p:cNvSpPr txBox="1"/>
          <p:nvPr>
            <p:ph idx="12" type="sldNum"/>
          </p:nvPr>
        </p:nvSpPr>
        <p:spPr>
          <a:xfrm>
            <a:off x="7909490" y="4700016"/>
            <a:ext cx="594300" cy="183000"/>
          </a:xfrm>
          <a:prstGeom prst="rect">
            <a:avLst/>
          </a:prstGeom>
          <a:noFill/>
          <a:ln>
            <a:noFill/>
          </a:ln>
        </p:spPr>
        <p:txBody>
          <a:bodyPr anchorCtr="0" anchor="ctr" bIns="91425" lIns="91425" spcFirstLastPara="1" rIns="91425" wrap="square" tIns="91425">
            <a:noAutofit/>
          </a:bodyPr>
          <a:lstStyle>
            <a:lvl1pPr lvl="0" rtl="0">
              <a:buClr>
                <a:srgbClr val="000000"/>
              </a:buClr>
              <a:buFont typeface="Arial"/>
              <a:buNone/>
              <a:defRPr/>
            </a:lvl1pPr>
            <a:lvl2pPr lvl="1" rtl="0">
              <a:buClr>
                <a:srgbClr val="000000"/>
              </a:buClr>
              <a:buFont typeface="Arial"/>
              <a:buNone/>
              <a:defRPr/>
            </a:lvl2pPr>
            <a:lvl3pPr lvl="2" rtl="0">
              <a:buClr>
                <a:srgbClr val="000000"/>
              </a:buClr>
              <a:buFont typeface="Arial"/>
              <a:buNone/>
              <a:defRPr/>
            </a:lvl3pPr>
            <a:lvl4pPr lvl="3" rtl="0">
              <a:buClr>
                <a:srgbClr val="000000"/>
              </a:buClr>
              <a:buFont typeface="Arial"/>
              <a:buNone/>
              <a:defRPr/>
            </a:lvl4pPr>
            <a:lvl5pPr lvl="4" rtl="0">
              <a:buClr>
                <a:srgbClr val="000000"/>
              </a:buClr>
              <a:buFont typeface="Arial"/>
              <a:buNone/>
              <a:defRPr/>
            </a:lvl5pPr>
            <a:lvl6pPr lvl="5" rtl="0">
              <a:buClr>
                <a:srgbClr val="000000"/>
              </a:buClr>
              <a:buFont typeface="Arial"/>
              <a:buNone/>
              <a:defRPr/>
            </a:lvl6pPr>
            <a:lvl7pPr lvl="6" rtl="0">
              <a:buClr>
                <a:srgbClr val="000000"/>
              </a:buClr>
              <a:buFont typeface="Arial"/>
              <a:buNone/>
              <a:defRPr/>
            </a:lvl7pPr>
            <a:lvl8pPr lvl="7" rtl="0">
              <a:buClr>
                <a:srgbClr val="000000"/>
              </a:buClr>
              <a:buFont typeface="Arial"/>
              <a:buNone/>
              <a:defRPr/>
            </a:lvl8pPr>
            <a:lvl9pPr lvl="8" rtl="0">
              <a:buClr>
                <a:srgbClr val="000000"/>
              </a:buClr>
              <a:buFont typeface="Arial"/>
              <a:buNone/>
              <a:defRPr/>
            </a:lvl9pPr>
          </a:lstStyle>
          <a:p>
            <a:pPr indent="0" lvl="0" marL="0" rtl="0" algn="l">
              <a:spcBef>
                <a:spcPts val="0"/>
              </a:spcBef>
              <a:spcAft>
                <a:spcPts val="0"/>
              </a:spcAft>
              <a:buNone/>
            </a:pPr>
            <a:fld id="{00000000-1234-1234-1234-123412341234}" type="slidenum">
              <a:rPr lang="en"/>
              <a:t>‹#›</a:t>
            </a:fld>
            <a:endParaRPr/>
          </a:p>
        </p:txBody>
      </p:sp>
      <p:sp>
        <p:nvSpPr>
          <p:cNvPr id="359" name="Google Shape;359;p62"/>
          <p:cNvSpPr txBox="1"/>
          <p:nvPr>
            <p:ph idx="10" type="dt"/>
          </p:nvPr>
        </p:nvSpPr>
        <p:spPr>
          <a:xfrm>
            <a:off x="2681700" y="4709160"/>
            <a:ext cx="4706100" cy="183000"/>
          </a:xfrm>
          <a:prstGeom prst="rect">
            <a:avLst/>
          </a:prstGeom>
          <a:noFill/>
          <a:ln>
            <a:noFill/>
          </a:ln>
        </p:spPr>
        <p:txBody>
          <a:bodyPr anchorCtr="0" anchor="b" bIns="0" lIns="0" spcFirstLastPara="1" rIns="0" wrap="square" tIns="0">
            <a:noAutofit/>
          </a:bodyPr>
          <a:lstStyle>
            <a:lvl1pPr lvl="0" marR="0" rtl="0" algn="l">
              <a:spcBef>
                <a:spcPts val="0"/>
              </a:spcBef>
              <a:spcAft>
                <a:spcPts val="0"/>
              </a:spcAft>
              <a:buClr>
                <a:schemeClr val="dk2"/>
              </a:buClr>
              <a:buSzPts val="1100"/>
              <a:buNone/>
              <a:defRPr b="0" i="0" sz="900" u="none" cap="none" strike="noStrike">
                <a:solidFill>
                  <a:schemeClr val="dk2"/>
                </a:solidFill>
                <a:latin typeface="Open Sans"/>
                <a:ea typeface="Open Sans"/>
                <a:cs typeface="Open Sans"/>
                <a:sym typeface="Open Sans"/>
              </a:defRPr>
            </a:lvl1pPr>
            <a:lvl2pPr lvl="1" marR="0" rtl="0" algn="l">
              <a:spcBef>
                <a:spcPts val="0"/>
              </a:spcBef>
              <a:spcAft>
                <a:spcPts val="0"/>
              </a:spcAft>
              <a:buSzPts val="1100"/>
              <a:buNone/>
              <a:defRPr b="0" i="0" sz="1400" u="none" cap="none" strike="noStrike">
                <a:solidFill>
                  <a:schemeClr val="dk1"/>
                </a:solidFill>
                <a:latin typeface="Open Sans"/>
                <a:ea typeface="Open Sans"/>
                <a:cs typeface="Open Sans"/>
                <a:sym typeface="Open Sans"/>
              </a:defRPr>
            </a:lvl2pPr>
            <a:lvl3pPr lvl="2" marR="0" rtl="0" algn="l">
              <a:spcBef>
                <a:spcPts val="0"/>
              </a:spcBef>
              <a:spcAft>
                <a:spcPts val="0"/>
              </a:spcAft>
              <a:buSzPts val="1100"/>
              <a:buNone/>
              <a:defRPr b="0" i="0" sz="1400" u="none" cap="none" strike="noStrike">
                <a:solidFill>
                  <a:schemeClr val="dk1"/>
                </a:solidFill>
                <a:latin typeface="Open Sans"/>
                <a:ea typeface="Open Sans"/>
                <a:cs typeface="Open Sans"/>
                <a:sym typeface="Open Sans"/>
              </a:defRPr>
            </a:lvl3pPr>
            <a:lvl4pPr lvl="3" marR="0" rtl="0" algn="l">
              <a:spcBef>
                <a:spcPts val="0"/>
              </a:spcBef>
              <a:spcAft>
                <a:spcPts val="0"/>
              </a:spcAft>
              <a:buSzPts val="1100"/>
              <a:buNone/>
              <a:defRPr b="0" i="0" sz="1400" u="none" cap="none" strike="noStrike">
                <a:solidFill>
                  <a:schemeClr val="dk1"/>
                </a:solidFill>
                <a:latin typeface="Open Sans"/>
                <a:ea typeface="Open Sans"/>
                <a:cs typeface="Open Sans"/>
                <a:sym typeface="Open Sans"/>
              </a:defRPr>
            </a:lvl4pPr>
            <a:lvl5pPr lvl="4" marR="0" rtl="0" algn="l">
              <a:spcBef>
                <a:spcPts val="0"/>
              </a:spcBef>
              <a:spcAft>
                <a:spcPts val="0"/>
              </a:spcAft>
              <a:buSzPts val="1100"/>
              <a:buNone/>
              <a:defRPr b="0" i="0" sz="1400" u="none" cap="none" strike="noStrike">
                <a:solidFill>
                  <a:schemeClr val="dk1"/>
                </a:solidFill>
                <a:latin typeface="Open Sans"/>
                <a:ea typeface="Open Sans"/>
                <a:cs typeface="Open Sans"/>
                <a:sym typeface="Open Sans"/>
              </a:defRPr>
            </a:lvl5pPr>
            <a:lvl6pPr lvl="5" marR="0" rtl="0" algn="l">
              <a:spcBef>
                <a:spcPts val="0"/>
              </a:spcBef>
              <a:spcAft>
                <a:spcPts val="0"/>
              </a:spcAft>
              <a:buSzPts val="1100"/>
              <a:buNone/>
              <a:defRPr b="0" i="0" sz="1400" u="none" cap="none" strike="noStrike">
                <a:solidFill>
                  <a:schemeClr val="dk1"/>
                </a:solidFill>
                <a:latin typeface="Open Sans"/>
                <a:ea typeface="Open Sans"/>
                <a:cs typeface="Open Sans"/>
                <a:sym typeface="Open Sans"/>
              </a:defRPr>
            </a:lvl6pPr>
            <a:lvl7pPr lvl="6" marR="0" rtl="0" algn="l">
              <a:spcBef>
                <a:spcPts val="0"/>
              </a:spcBef>
              <a:spcAft>
                <a:spcPts val="0"/>
              </a:spcAft>
              <a:buSzPts val="1100"/>
              <a:buNone/>
              <a:defRPr b="0" i="0" sz="1400" u="none" cap="none" strike="noStrike">
                <a:solidFill>
                  <a:schemeClr val="dk1"/>
                </a:solidFill>
                <a:latin typeface="Open Sans"/>
                <a:ea typeface="Open Sans"/>
                <a:cs typeface="Open Sans"/>
                <a:sym typeface="Open Sans"/>
              </a:defRPr>
            </a:lvl7pPr>
            <a:lvl8pPr lvl="7" marR="0" rtl="0" algn="l">
              <a:spcBef>
                <a:spcPts val="0"/>
              </a:spcBef>
              <a:spcAft>
                <a:spcPts val="0"/>
              </a:spcAft>
              <a:buSzPts val="1100"/>
              <a:buNone/>
              <a:defRPr b="0" i="0" sz="1400" u="none" cap="none" strike="noStrike">
                <a:solidFill>
                  <a:schemeClr val="dk1"/>
                </a:solidFill>
                <a:latin typeface="Open Sans"/>
                <a:ea typeface="Open Sans"/>
                <a:cs typeface="Open Sans"/>
                <a:sym typeface="Open Sans"/>
              </a:defRPr>
            </a:lvl8pPr>
            <a:lvl9pPr lvl="8" marR="0" rtl="0" algn="l">
              <a:spcBef>
                <a:spcPts val="0"/>
              </a:spcBef>
              <a:spcAft>
                <a:spcPts val="0"/>
              </a:spcAft>
              <a:buSzPts val="1100"/>
              <a:buNone/>
              <a:defRPr b="0" i="0" sz="1400" u="none" cap="none" strike="noStrike">
                <a:solidFill>
                  <a:schemeClr val="dk1"/>
                </a:solidFill>
                <a:latin typeface="Open Sans"/>
                <a:ea typeface="Open Sans"/>
                <a:cs typeface="Open Sans"/>
                <a:sym typeface="Open Sans"/>
              </a:defRPr>
            </a:lvl9pPr>
          </a:lstStyle>
          <a:p/>
        </p:txBody>
      </p:sp>
      <p:pic>
        <p:nvPicPr>
          <p:cNvPr id="360" name="Google Shape;360;p62"/>
          <p:cNvPicPr preferRelativeResize="0"/>
          <p:nvPr/>
        </p:nvPicPr>
        <p:blipFill>
          <a:blip r:embed="rId2">
            <a:alphaModFix/>
          </a:blip>
          <a:stretch>
            <a:fillRect/>
          </a:stretch>
        </p:blipFill>
        <p:spPr>
          <a:xfrm>
            <a:off x="640080" y="4672584"/>
            <a:ext cx="1241367" cy="182880"/>
          </a:xfrm>
          <a:prstGeom prst="rect">
            <a:avLst/>
          </a:prstGeom>
          <a:noFill/>
          <a:ln>
            <a:noFill/>
          </a:ln>
        </p:spPr>
      </p:pic>
      <p:sp>
        <p:nvSpPr>
          <p:cNvPr id="361" name="Google Shape;361;p62"/>
          <p:cNvSpPr txBox="1"/>
          <p:nvPr>
            <p:ph idx="1" type="body"/>
          </p:nvPr>
        </p:nvSpPr>
        <p:spPr>
          <a:xfrm>
            <a:off x="640080" y="1207008"/>
            <a:ext cx="7863900" cy="3263400"/>
          </a:xfrm>
          <a:prstGeom prst="rect">
            <a:avLst/>
          </a:prstGeom>
          <a:noFill/>
          <a:ln>
            <a:noFill/>
          </a:ln>
        </p:spPr>
        <p:txBody>
          <a:bodyPr anchorCtr="0" anchor="t" bIns="0" lIns="0" spcFirstLastPara="1" rIns="0" wrap="square" tIns="0">
            <a:noAutofit/>
          </a:bodyPr>
          <a:lstStyle>
            <a:lvl1pPr indent="-361950" lvl="0" marL="457200" marR="0" rtl="0" algn="l">
              <a:lnSpc>
                <a:spcPct val="130000"/>
              </a:lnSpc>
              <a:spcBef>
                <a:spcPts val="400"/>
              </a:spcBef>
              <a:spcAft>
                <a:spcPts val="0"/>
              </a:spcAft>
              <a:buClr>
                <a:schemeClr val="dk1"/>
              </a:buClr>
              <a:buSzPts val="2100"/>
              <a:buFont typeface="Arial"/>
              <a:buChar char="•"/>
              <a:defRPr b="0" i="0" sz="2100" u="none" cap="none" strike="noStrike">
                <a:solidFill>
                  <a:schemeClr val="dk1"/>
                </a:solidFill>
                <a:latin typeface="Open Sans"/>
                <a:ea typeface="Open Sans"/>
                <a:cs typeface="Open Sans"/>
                <a:sym typeface="Open Sans"/>
              </a:defRPr>
            </a:lvl1pPr>
            <a:lvl2pPr indent="-342900" lvl="1" marL="914400" marR="0" rtl="0" algn="l">
              <a:lnSpc>
                <a:spcPct val="130000"/>
              </a:lnSpc>
              <a:spcBef>
                <a:spcPts val="4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2pPr>
            <a:lvl3pPr indent="-323850" lvl="2" marL="1371600" marR="0" rtl="0" algn="l">
              <a:lnSpc>
                <a:spcPct val="130000"/>
              </a:lnSpc>
              <a:spcBef>
                <a:spcPts val="4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3pPr>
            <a:lvl4pPr indent="-317500" lvl="3" marL="1828800" marR="0" rtl="0" algn="l">
              <a:lnSpc>
                <a:spcPct val="13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4pPr>
            <a:lvl5pPr indent="-317500" lvl="4" marL="2286000" marR="0" rtl="0" algn="l">
              <a:lnSpc>
                <a:spcPct val="13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5pPr>
            <a:lvl6pPr indent="-317500" lvl="5" marL="2743200" marR="0" rtl="0" algn="l">
              <a:lnSpc>
                <a:spcPct val="13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6pPr>
            <a:lvl7pPr indent="-317500" lvl="6" marL="3200400" marR="0" rtl="0" algn="l">
              <a:lnSpc>
                <a:spcPct val="13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7pPr>
            <a:lvl8pPr indent="-317500" lvl="7" marL="3657600" marR="0" rtl="0" algn="l">
              <a:lnSpc>
                <a:spcPct val="13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8pPr>
            <a:lvl9pPr indent="-317500" lvl="8" marL="4114800" marR="0" rtl="0" algn="l">
              <a:lnSpc>
                <a:spcPct val="13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 Section slide 1">
  <p:cSld name="CUSTOM_2">
    <p:bg>
      <p:bgPr>
        <a:blipFill>
          <a:blip r:embed="rId2">
            <a:alphaModFix/>
          </a:blip>
          <a:stretch>
            <a:fillRect/>
          </a:stretch>
        </a:blipFill>
      </p:bgPr>
    </p:bg>
    <p:spTree>
      <p:nvGrpSpPr>
        <p:cNvPr id="36" name="Shape 36"/>
        <p:cNvGrpSpPr/>
        <p:nvPr/>
      </p:nvGrpSpPr>
      <p:grpSpPr>
        <a:xfrm>
          <a:off x="0" y="0"/>
          <a:ext cx="0" cy="0"/>
          <a:chOff x="0" y="0"/>
          <a:chExt cx="0" cy="0"/>
        </a:xfrm>
      </p:grpSpPr>
      <p:sp>
        <p:nvSpPr>
          <p:cNvPr id="37" name="Google Shape;37;p7"/>
          <p:cNvSpPr txBox="1"/>
          <p:nvPr>
            <p:ph type="title"/>
          </p:nvPr>
        </p:nvSpPr>
        <p:spPr>
          <a:xfrm>
            <a:off x="640200" y="1208275"/>
            <a:ext cx="4965900" cy="2262900"/>
          </a:xfrm>
          <a:prstGeom prst="rect">
            <a:avLst/>
          </a:prstGeom>
        </p:spPr>
        <p:txBody>
          <a:bodyPr anchorCtr="0" anchor="b" bIns="0" lIns="0" spcFirstLastPara="1" rIns="0" wrap="square" tIns="0">
            <a:noAutofit/>
          </a:bodyPr>
          <a:lstStyle>
            <a:lvl1pPr lvl="0" rtl="0">
              <a:spcBef>
                <a:spcPts val="0"/>
              </a:spcBef>
              <a:spcAft>
                <a:spcPts val="0"/>
              </a:spcAft>
              <a:buNone/>
              <a:defRPr sz="3500">
                <a:solidFill>
                  <a:schemeClr val="lt1"/>
                </a:solidFill>
              </a:defRPr>
            </a:lvl1pPr>
            <a:lvl2pPr lvl="1" rtl="0">
              <a:spcBef>
                <a:spcPts val="0"/>
              </a:spcBef>
              <a:spcAft>
                <a:spcPts val="0"/>
              </a:spcAft>
              <a:buNone/>
              <a:defRPr sz="3500"/>
            </a:lvl2pPr>
            <a:lvl3pPr lvl="2" rtl="0">
              <a:spcBef>
                <a:spcPts val="0"/>
              </a:spcBef>
              <a:spcAft>
                <a:spcPts val="0"/>
              </a:spcAft>
              <a:buNone/>
              <a:defRPr sz="3500"/>
            </a:lvl3pPr>
            <a:lvl4pPr lvl="3" rtl="0">
              <a:spcBef>
                <a:spcPts val="0"/>
              </a:spcBef>
              <a:spcAft>
                <a:spcPts val="0"/>
              </a:spcAft>
              <a:buNone/>
              <a:defRPr sz="3500"/>
            </a:lvl4pPr>
            <a:lvl5pPr lvl="4" rtl="0">
              <a:spcBef>
                <a:spcPts val="0"/>
              </a:spcBef>
              <a:spcAft>
                <a:spcPts val="0"/>
              </a:spcAft>
              <a:buNone/>
              <a:defRPr sz="3500"/>
            </a:lvl5pPr>
            <a:lvl6pPr lvl="5" rtl="0">
              <a:spcBef>
                <a:spcPts val="0"/>
              </a:spcBef>
              <a:spcAft>
                <a:spcPts val="0"/>
              </a:spcAft>
              <a:buNone/>
              <a:defRPr sz="3500"/>
            </a:lvl6pPr>
            <a:lvl7pPr lvl="6" rtl="0">
              <a:spcBef>
                <a:spcPts val="0"/>
              </a:spcBef>
              <a:spcAft>
                <a:spcPts val="0"/>
              </a:spcAft>
              <a:buNone/>
              <a:defRPr sz="3500"/>
            </a:lvl7pPr>
            <a:lvl8pPr lvl="7" rtl="0">
              <a:spcBef>
                <a:spcPts val="0"/>
              </a:spcBef>
              <a:spcAft>
                <a:spcPts val="0"/>
              </a:spcAft>
              <a:buNone/>
              <a:defRPr sz="3500"/>
            </a:lvl8pPr>
            <a:lvl9pPr lvl="8" rtl="0">
              <a:spcBef>
                <a:spcPts val="0"/>
              </a:spcBef>
              <a:spcAft>
                <a:spcPts val="0"/>
              </a:spcAft>
              <a:buNone/>
              <a:defRPr sz="3500"/>
            </a:lvl9pPr>
          </a:lstStyle>
          <a:p/>
        </p:txBody>
      </p:sp>
      <p:sp>
        <p:nvSpPr>
          <p:cNvPr id="38" name="Google Shape;38;p7"/>
          <p:cNvSpPr txBox="1"/>
          <p:nvPr>
            <p:ph idx="12" type="sldNum"/>
          </p:nvPr>
        </p:nvSpPr>
        <p:spPr>
          <a:xfrm>
            <a:off x="8247150" y="4672475"/>
            <a:ext cx="256800" cy="183000"/>
          </a:xfrm>
          <a:prstGeom prst="rect">
            <a:avLst/>
          </a:prstGeom>
        </p:spPr>
        <p:txBody>
          <a:bodyPr anchorCtr="0" anchor="b" bIns="0" lIns="0" spcFirstLastPara="1" rIns="0" wrap="square" tIns="0">
            <a:noAutofit/>
          </a:bodyPr>
          <a:lstStyle>
            <a:lvl1pPr lvl="0">
              <a:buClr>
                <a:srgbClr val="000000"/>
              </a:buClr>
              <a:buFont typeface="Arial"/>
              <a:buNone/>
              <a:defRPr/>
            </a:lvl1pPr>
            <a:lvl2pPr lvl="1">
              <a:buClr>
                <a:srgbClr val="000000"/>
              </a:buClr>
              <a:buFont typeface="Arial"/>
              <a:buNone/>
              <a:defRPr/>
            </a:lvl2pPr>
            <a:lvl3pPr lvl="2">
              <a:buClr>
                <a:srgbClr val="000000"/>
              </a:buClr>
              <a:buFont typeface="Arial"/>
              <a:buNone/>
              <a:defRPr/>
            </a:lvl3pPr>
            <a:lvl4pPr lvl="3">
              <a:buClr>
                <a:srgbClr val="000000"/>
              </a:buClr>
              <a:buFont typeface="Arial"/>
              <a:buNone/>
              <a:defRPr/>
            </a:lvl4pPr>
            <a:lvl5pPr lvl="4">
              <a:buClr>
                <a:srgbClr val="000000"/>
              </a:buClr>
              <a:buFont typeface="Arial"/>
              <a:buNone/>
              <a:defRPr/>
            </a:lvl5pPr>
            <a:lvl6pPr lvl="5">
              <a:buClr>
                <a:srgbClr val="000000"/>
              </a:buClr>
              <a:buFont typeface="Arial"/>
              <a:buNone/>
              <a:defRPr/>
            </a:lvl6pPr>
            <a:lvl7pPr lvl="6">
              <a:buClr>
                <a:srgbClr val="000000"/>
              </a:buClr>
              <a:buFont typeface="Arial"/>
              <a:buNone/>
              <a:defRPr/>
            </a:lvl7pPr>
            <a:lvl8pPr lvl="7">
              <a:buClr>
                <a:srgbClr val="000000"/>
              </a:buClr>
              <a:buFont typeface="Arial"/>
              <a:buNone/>
              <a:defRPr/>
            </a:lvl8pPr>
            <a:lvl9pPr lvl="8">
              <a:buClr>
                <a:srgbClr val="000000"/>
              </a:buClr>
              <a:buFont typeface="Arial"/>
              <a:buNone/>
              <a:defRPr/>
            </a:lvl9pPr>
          </a:lstStyle>
          <a:p>
            <a:pPr indent="0" lvl="0" marL="0" rtl="0" algn="r">
              <a:spcBef>
                <a:spcPts val="0"/>
              </a:spcBef>
              <a:spcAft>
                <a:spcPts val="0"/>
              </a:spcAft>
              <a:buNone/>
            </a:pPr>
            <a:fld id="{00000000-1234-1234-1234-123412341234}" type="slidenum">
              <a:rPr lang="en"/>
              <a:t>‹#›</a:t>
            </a:fld>
            <a:endParaRPr/>
          </a:p>
        </p:txBody>
      </p:sp>
      <p:pic>
        <p:nvPicPr>
          <p:cNvPr id="39" name="Google Shape;39;p7"/>
          <p:cNvPicPr preferRelativeResize="0"/>
          <p:nvPr/>
        </p:nvPicPr>
        <p:blipFill rotWithShape="1">
          <a:blip r:embed="rId3">
            <a:alphaModFix/>
          </a:blip>
          <a:srcRect b="119" l="0" r="0" t="119"/>
          <a:stretch/>
        </p:blipFill>
        <p:spPr>
          <a:xfrm>
            <a:off x="640080" y="4672584"/>
            <a:ext cx="1241367" cy="182880"/>
          </a:xfrm>
          <a:prstGeom prst="rect">
            <a:avLst/>
          </a:prstGeom>
          <a:noFill/>
          <a:ln>
            <a:noFill/>
          </a:ln>
        </p:spPr>
      </p:pic>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with photo 1">
  <p:cSld name="CUSTOM_10">
    <p:spTree>
      <p:nvGrpSpPr>
        <p:cNvPr id="362" name="Shape 362"/>
        <p:cNvGrpSpPr/>
        <p:nvPr/>
      </p:nvGrpSpPr>
      <p:grpSpPr>
        <a:xfrm>
          <a:off x="0" y="0"/>
          <a:ext cx="0" cy="0"/>
          <a:chOff x="0" y="0"/>
          <a:chExt cx="0" cy="0"/>
        </a:xfrm>
      </p:grpSpPr>
      <p:pic>
        <p:nvPicPr>
          <p:cNvPr id="363" name="Google Shape;363;p63"/>
          <p:cNvPicPr preferRelativeResize="0"/>
          <p:nvPr/>
        </p:nvPicPr>
        <p:blipFill rotWithShape="1">
          <a:blip r:embed="rId2">
            <a:alphaModFix/>
          </a:blip>
          <a:srcRect b="32119" l="0" r="0" t="32119"/>
          <a:stretch/>
        </p:blipFill>
        <p:spPr>
          <a:xfrm>
            <a:off x="0" y="2964375"/>
            <a:ext cx="9144006" cy="2179127"/>
          </a:xfrm>
          <a:prstGeom prst="rect">
            <a:avLst/>
          </a:prstGeom>
          <a:noFill/>
          <a:ln>
            <a:noFill/>
          </a:ln>
        </p:spPr>
      </p:pic>
      <p:sp>
        <p:nvSpPr>
          <p:cNvPr id="364" name="Google Shape;364;p63"/>
          <p:cNvSpPr txBox="1"/>
          <p:nvPr>
            <p:ph type="ctrTitle"/>
          </p:nvPr>
        </p:nvSpPr>
        <p:spPr>
          <a:xfrm>
            <a:off x="640200" y="945000"/>
            <a:ext cx="7863600" cy="1158900"/>
          </a:xfrm>
          <a:prstGeom prst="rect">
            <a:avLst/>
          </a:prstGeom>
          <a:noFill/>
          <a:ln>
            <a:noFill/>
          </a:ln>
        </p:spPr>
        <p:txBody>
          <a:bodyPr anchorCtr="0" anchor="b" bIns="0" lIns="0" spcFirstLastPara="1" rIns="0" wrap="square" tIns="0">
            <a:noAutofit/>
          </a:bodyPr>
          <a:lstStyle>
            <a:lvl1pPr lvl="0" rtl="0" algn="ctr">
              <a:lnSpc>
                <a:spcPct val="100000"/>
              </a:lnSpc>
              <a:spcBef>
                <a:spcPts val="0"/>
              </a:spcBef>
              <a:spcAft>
                <a:spcPts val="0"/>
              </a:spcAft>
              <a:buSzPts val="4000"/>
              <a:buFont typeface="Open Sans"/>
              <a:buNone/>
              <a:defRPr sz="4000"/>
            </a:lvl1pPr>
            <a:lvl2pPr lvl="1" rtl="0">
              <a:spcBef>
                <a:spcPts val="0"/>
              </a:spcBef>
              <a:spcAft>
                <a:spcPts val="0"/>
              </a:spcAft>
              <a:buSzPts val="4000"/>
              <a:buNone/>
              <a:defRPr sz="4000"/>
            </a:lvl2pPr>
            <a:lvl3pPr lvl="2" rtl="0">
              <a:spcBef>
                <a:spcPts val="0"/>
              </a:spcBef>
              <a:spcAft>
                <a:spcPts val="0"/>
              </a:spcAft>
              <a:buSzPts val="4000"/>
              <a:buNone/>
              <a:defRPr sz="4000"/>
            </a:lvl3pPr>
            <a:lvl4pPr lvl="3" rtl="0">
              <a:spcBef>
                <a:spcPts val="0"/>
              </a:spcBef>
              <a:spcAft>
                <a:spcPts val="0"/>
              </a:spcAft>
              <a:buSzPts val="4000"/>
              <a:buNone/>
              <a:defRPr sz="4000"/>
            </a:lvl4pPr>
            <a:lvl5pPr lvl="4" rtl="0">
              <a:spcBef>
                <a:spcPts val="0"/>
              </a:spcBef>
              <a:spcAft>
                <a:spcPts val="0"/>
              </a:spcAft>
              <a:buSzPts val="4000"/>
              <a:buNone/>
              <a:defRPr sz="4000"/>
            </a:lvl5pPr>
            <a:lvl6pPr lvl="5" rtl="0">
              <a:spcBef>
                <a:spcPts val="0"/>
              </a:spcBef>
              <a:spcAft>
                <a:spcPts val="0"/>
              </a:spcAft>
              <a:buSzPts val="4000"/>
              <a:buNone/>
              <a:defRPr sz="4000"/>
            </a:lvl6pPr>
            <a:lvl7pPr lvl="6" rtl="0">
              <a:spcBef>
                <a:spcPts val="0"/>
              </a:spcBef>
              <a:spcAft>
                <a:spcPts val="0"/>
              </a:spcAft>
              <a:buSzPts val="4000"/>
              <a:buNone/>
              <a:defRPr sz="4000"/>
            </a:lvl7pPr>
            <a:lvl8pPr lvl="7" rtl="0">
              <a:spcBef>
                <a:spcPts val="0"/>
              </a:spcBef>
              <a:spcAft>
                <a:spcPts val="0"/>
              </a:spcAft>
              <a:buSzPts val="4000"/>
              <a:buNone/>
              <a:defRPr sz="4000"/>
            </a:lvl8pPr>
            <a:lvl9pPr lvl="8" rtl="0">
              <a:spcBef>
                <a:spcPts val="0"/>
              </a:spcBef>
              <a:spcAft>
                <a:spcPts val="0"/>
              </a:spcAft>
              <a:buSzPts val="4000"/>
              <a:buNone/>
              <a:defRPr sz="4000"/>
            </a:lvl9pPr>
          </a:lstStyle>
          <a:p/>
        </p:txBody>
      </p:sp>
      <p:sp>
        <p:nvSpPr>
          <p:cNvPr id="365" name="Google Shape;365;p63"/>
          <p:cNvSpPr txBox="1"/>
          <p:nvPr>
            <p:ph idx="1" type="subTitle"/>
          </p:nvPr>
        </p:nvSpPr>
        <p:spPr>
          <a:xfrm>
            <a:off x="640200" y="2213350"/>
            <a:ext cx="7863600" cy="587100"/>
          </a:xfrm>
          <a:prstGeom prst="rect">
            <a:avLst/>
          </a:prstGeom>
          <a:noFill/>
          <a:ln>
            <a:noFill/>
          </a:ln>
        </p:spPr>
        <p:txBody>
          <a:bodyPr anchorCtr="0" anchor="t" bIns="0" lIns="0" spcFirstLastPara="1" rIns="0" wrap="square" tIns="0">
            <a:noAutofit/>
          </a:bodyPr>
          <a:lstStyle>
            <a:lvl1pPr lvl="0" rtl="0" algn="ctr">
              <a:lnSpc>
                <a:spcPct val="130000"/>
              </a:lnSpc>
              <a:spcBef>
                <a:spcPts val="0"/>
              </a:spcBef>
              <a:spcAft>
                <a:spcPts val="0"/>
              </a:spcAft>
              <a:buSzPts val="1800"/>
              <a:buNone/>
              <a:defRPr sz="1800"/>
            </a:lvl1pPr>
            <a:lvl2pPr lvl="1" rtl="0" algn="ctr">
              <a:lnSpc>
                <a:spcPct val="90000"/>
              </a:lnSpc>
              <a:spcBef>
                <a:spcPts val="400"/>
              </a:spcBef>
              <a:spcAft>
                <a:spcPts val="0"/>
              </a:spcAft>
              <a:buClr>
                <a:schemeClr val="dk1"/>
              </a:buClr>
              <a:buSzPts val="1500"/>
              <a:buNone/>
              <a:defRPr sz="1500"/>
            </a:lvl2pPr>
            <a:lvl3pPr lvl="2" rtl="0" algn="ctr">
              <a:lnSpc>
                <a:spcPct val="90000"/>
              </a:lnSpc>
              <a:spcBef>
                <a:spcPts val="400"/>
              </a:spcBef>
              <a:spcAft>
                <a:spcPts val="0"/>
              </a:spcAft>
              <a:buClr>
                <a:schemeClr val="dk1"/>
              </a:buClr>
              <a:buSzPts val="1400"/>
              <a:buNone/>
              <a:defRPr sz="1400"/>
            </a:lvl3pPr>
            <a:lvl4pPr lvl="3" rtl="0" algn="ctr">
              <a:lnSpc>
                <a:spcPct val="90000"/>
              </a:lnSpc>
              <a:spcBef>
                <a:spcPts val="400"/>
              </a:spcBef>
              <a:spcAft>
                <a:spcPts val="0"/>
              </a:spcAft>
              <a:buClr>
                <a:schemeClr val="dk1"/>
              </a:buClr>
              <a:buSzPts val="1200"/>
              <a:buNone/>
              <a:defRPr sz="1200"/>
            </a:lvl4pPr>
            <a:lvl5pPr lvl="4" rtl="0" algn="ctr">
              <a:lnSpc>
                <a:spcPct val="90000"/>
              </a:lnSpc>
              <a:spcBef>
                <a:spcPts val="400"/>
              </a:spcBef>
              <a:spcAft>
                <a:spcPts val="0"/>
              </a:spcAft>
              <a:buClr>
                <a:schemeClr val="dk1"/>
              </a:buClr>
              <a:buSzPts val="12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pic>
        <p:nvPicPr>
          <p:cNvPr id="366" name="Google Shape;366;p63"/>
          <p:cNvPicPr preferRelativeResize="0"/>
          <p:nvPr/>
        </p:nvPicPr>
        <p:blipFill>
          <a:blip r:embed="rId3">
            <a:alphaModFix/>
          </a:blip>
          <a:stretch>
            <a:fillRect/>
          </a:stretch>
        </p:blipFill>
        <p:spPr>
          <a:xfrm>
            <a:off x="3831212" y="411473"/>
            <a:ext cx="1481576" cy="218275"/>
          </a:xfrm>
          <a:prstGeom prst="rect">
            <a:avLst/>
          </a:prstGeom>
          <a:noFill/>
          <a:ln>
            <a:noFill/>
          </a:ln>
        </p:spPr>
      </p:pic>
    </p:spTree>
  </p:cSld>
  <p:clrMapOvr>
    <a:masterClrMapping/>
  </p:clrMapOvr>
  <p:extLst>
    <p:ext uri="{DCECCB84-F9BA-43D5-87BE-67443E8EF086}">
      <p15:sldGuideLst>
        <p15:guide id="1" orient="horz" pos="1620">
          <p15:clr>
            <a:srgbClr val="FA7B17"/>
          </p15:clr>
        </p15:guide>
      </p15:sldGuideLst>
    </p:ext>
  </p:extLst>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CUSTOM_6">
    <p:spTree>
      <p:nvGrpSpPr>
        <p:cNvPr id="367" name="Shape 367"/>
        <p:cNvGrpSpPr/>
        <p:nvPr/>
      </p:nvGrpSpPr>
      <p:grpSpPr>
        <a:xfrm>
          <a:off x="0" y="0"/>
          <a:ext cx="0" cy="0"/>
          <a:chOff x="0" y="0"/>
          <a:chExt cx="0" cy="0"/>
        </a:xfrm>
      </p:grpSpPr>
      <p:sp>
        <p:nvSpPr>
          <p:cNvPr id="368" name="Google Shape;368;p64"/>
          <p:cNvSpPr txBox="1"/>
          <p:nvPr>
            <p:ph type="title"/>
          </p:nvPr>
        </p:nvSpPr>
        <p:spPr>
          <a:xfrm>
            <a:off x="640080" y="411480"/>
            <a:ext cx="7868100" cy="749700"/>
          </a:xfrm>
          <a:prstGeom prst="rect">
            <a:avLst/>
          </a:prstGeom>
        </p:spPr>
        <p:txBody>
          <a:bodyPr anchorCtr="0" anchor="ctr" bIns="0" lIns="0" spcFirstLastPara="1" rIns="0" wrap="square" tIns="0">
            <a:noAutofit/>
          </a:bodyPr>
          <a:lstStyle>
            <a:lvl1pPr lvl="0" rtl="0">
              <a:lnSpc>
                <a:spcPct val="100000"/>
              </a:lnSpc>
              <a:spcBef>
                <a:spcPts val="0"/>
              </a:spcBef>
              <a:spcAft>
                <a:spcPts val="0"/>
              </a:spcAft>
              <a:buNone/>
              <a:defRPr/>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p:txBody>
      </p:sp>
      <p:sp>
        <p:nvSpPr>
          <p:cNvPr id="369" name="Google Shape;369;p64"/>
          <p:cNvSpPr txBox="1"/>
          <p:nvPr>
            <p:ph idx="12" type="sldNum"/>
          </p:nvPr>
        </p:nvSpPr>
        <p:spPr>
          <a:xfrm>
            <a:off x="7909490" y="4700016"/>
            <a:ext cx="594300" cy="183000"/>
          </a:xfrm>
          <a:prstGeom prst="rect">
            <a:avLst/>
          </a:prstGeom>
          <a:noFill/>
          <a:ln>
            <a:noFill/>
          </a:ln>
        </p:spPr>
        <p:txBody>
          <a:bodyPr anchorCtr="0" anchor="ctr" bIns="91425" lIns="91425" spcFirstLastPara="1" rIns="91425" wrap="square" tIns="91425">
            <a:noAutofit/>
          </a:bodyPr>
          <a:lstStyle>
            <a:lvl1pPr lvl="0" rtl="0">
              <a:buClr>
                <a:srgbClr val="000000"/>
              </a:buClr>
              <a:buFont typeface="Arial"/>
              <a:buNone/>
              <a:defRPr/>
            </a:lvl1pPr>
            <a:lvl2pPr lvl="1" rtl="0">
              <a:buClr>
                <a:srgbClr val="000000"/>
              </a:buClr>
              <a:buFont typeface="Arial"/>
              <a:buNone/>
              <a:defRPr/>
            </a:lvl2pPr>
            <a:lvl3pPr lvl="2" rtl="0">
              <a:buClr>
                <a:srgbClr val="000000"/>
              </a:buClr>
              <a:buFont typeface="Arial"/>
              <a:buNone/>
              <a:defRPr/>
            </a:lvl3pPr>
            <a:lvl4pPr lvl="3" rtl="0">
              <a:buClr>
                <a:srgbClr val="000000"/>
              </a:buClr>
              <a:buFont typeface="Arial"/>
              <a:buNone/>
              <a:defRPr/>
            </a:lvl4pPr>
            <a:lvl5pPr lvl="4" rtl="0">
              <a:buClr>
                <a:srgbClr val="000000"/>
              </a:buClr>
              <a:buFont typeface="Arial"/>
              <a:buNone/>
              <a:defRPr/>
            </a:lvl5pPr>
            <a:lvl6pPr lvl="5" rtl="0">
              <a:buClr>
                <a:srgbClr val="000000"/>
              </a:buClr>
              <a:buFont typeface="Arial"/>
              <a:buNone/>
              <a:defRPr/>
            </a:lvl6pPr>
            <a:lvl7pPr lvl="6" rtl="0">
              <a:buClr>
                <a:srgbClr val="000000"/>
              </a:buClr>
              <a:buFont typeface="Arial"/>
              <a:buNone/>
              <a:defRPr/>
            </a:lvl7pPr>
            <a:lvl8pPr lvl="7" rtl="0">
              <a:buClr>
                <a:srgbClr val="000000"/>
              </a:buClr>
              <a:buFont typeface="Arial"/>
              <a:buNone/>
              <a:defRPr/>
            </a:lvl8pPr>
            <a:lvl9pPr lvl="8" rtl="0">
              <a:buClr>
                <a:srgbClr val="000000"/>
              </a:buClr>
              <a:buFont typeface="Arial"/>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 Section slide 2_Build the Future">
  <p:cSld name="CUSTOM_2_1">
    <p:bg>
      <p:bgPr>
        <a:blipFill>
          <a:blip r:embed="rId2">
            <a:alphaModFix/>
          </a:blip>
          <a:stretch>
            <a:fillRect/>
          </a:stretch>
        </a:blipFill>
      </p:bgPr>
    </p:bg>
    <p:spTree>
      <p:nvGrpSpPr>
        <p:cNvPr id="40" name="Shape 40"/>
        <p:cNvGrpSpPr/>
        <p:nvPr/>
      </p:nvGrpSpPr>
      <p:grpSpPr>
        <a:xfrm>
          <a:off x="0" y="0"/>
          <a:ext cx="0" cy="0"/>
          <a:chOff x="0" y="0"/>
          <a:chExt cx="0" cy="0"/>
        </a:xfrm>
      </p:grpSpPr>
      <p:sp>
        <p:nvSpPr>
          <p:cNvPr id="41" name="Google Shape;41;p8"/>
          <p:cNvSpPr txBox="1"/>
          <p:nvPr>
            <p:ph type="title"/>
          </p:nvPr>
        </p:nvSpPr>
        <p:spPr>
          <a:xfrm>
            <a:off x="640200" y="1208275"/>
            <a:ext cx="4965900" cy="2262900"/>
          </a:xfrm>
          <a:prstGeom prst="rect">
            <a:avLst/>
          </a:prstGeom>
        </p:spPr>
        <p:txBody>
          <a:bodyPr anchorCtr="0" anchor="b" bIns="0" lIns="0" spcFirstLastPara="1" rIns="0" wrap="square" tIns="0">
            <a:noAutofit/>
          </a:bodyPr>
          <a:lstStyle>
            <a:lvl1pPr lvl="0" rtl="0">
              <a:spcBef>
                <a:spcPts val="0"/>
              </a:spcBef>
              <a:spcAft>
                <a:spcPts val="0"/>
              </a:spcAft>
              <a:buNone/>
              <a:defRPr sz="3500">
                <a:solidFill>
                  <a:schemeClr val="lt1"/>
                </a:solidFill>
              </a:defRPr>
            </a:lvl1pPr>
            <a:lvl2pPr lvl="1" rtl="0">
              <a:spcBef>
                <a:spcPts val="0"/>
              </a:spcBef>
              <a:spcAft>
                <a:spcPts val="0"/>
              </a:spcAft>
              <a:buNone/>
              <a:defRPr sz="3500"/>
            </a:lvl2pPr>
            <a:lvl3pPr lvl="2" rtl="0">
              <a:spcBef>
                <a:spcPts val="0"/>
              </a:spcBef>
              <a:spcAft>
                <a:spcPts val="0"/>
              </a:spcAft>
              <a:buNone/>
              <a:defRPr sz="3500"/>
            </a:lvl3pPr>
            <a:lvl4pPr lvl="3" rtl="0">
              <a:spcBef>
                <a:spcPts val="0"/>
              </a:spcBef>
              <a:spcAft>
                <a:spcPts val="0"/>
              </a:spcAft>
              <a:buNone/>
              <a:defRPr sz="3500"/>
            </a:lvl4pPr>
            <a:lvl5pPr lvl="4" rtl="0">
              <a:spcBef>
                <a:spcPts val="0"/>
              </a:spcBef>
              <a:spcAft>
                <a:spcPts val="0"/>
              </a:spcAft>
              <a:buNone/>
              <a:defRPr sz="3500"/>
            </a:lvl5pPr>
            <a:lvl6pPr lvl="5" rtl="0">
              <a:spcBef>
                <a:spcPts val="0"/>
              </a:spcBef>
              <a:spcAft>
                <a:spcPts val="0"/>
              </a:spcAft>
              <a:buNone/>
              <a:defRPr sz="3500"/>
            </a:lvl6pPr>
            <a:lvl7pPr lvl="6" rtl="0">
              <a:spcBef>
                <a:spcPts val="0"/>
              </a:spcBef>
              <a:spcAft>
                <a:spcPts val="0"/>
              </a:spcAft>
              <a:buNone/>
              <a:defRPr sz="3500"/>
            </a:lvl7pPr>
            <a:lvl8pPr lvl="7" rtl="0">
              <a:spcBef>
                <a:spcPts val="0"/>
              </a:spcBef>
              <a:spcAft>
                <a:spcPts val="0"/>
              </a:spcAft>
              <a:buNone/>
              <a:defRPr sz="3500"/>
            </a:lvl8pPr>
            <a:lvl9pPr lvl="8" rtl="0">
              <a:spcBef>
                <a:spcPts val="0"/>
              </a:spcBef>
              <a:spcAft>
                <a:spcPts val="0"/>
              </a:spcAft>
              <a:buNone/>
              <a:defRPr sz="3500"/>
            </a:lvl9pPr>
          </a:lstStyle>
          <a:p/>
        </p:txBody>
      </p:sp>
      <p:sp>
        <p:nvSpPr>
          <p:cNvPr id="42" name="Google Shape;42;p8"/>
          <p:cNvSpPr txBox="1"/>
          <p:nvPr>
            <p:ph idx="12" type="sldNum"/>
          </p:nvPr>
        </p:nvSpPr>
        <p:spPr>
          <a:xfrm>
            <a:off x="8247150" y="4672475"/>
            <a:ext cx="256800" cy="183000"/>
          </a:xfrm>
          <a:prstGeom prst="rect">
            <a:avLst/>
          </a:prstGeom>
        </p:spPr>
        <p:txBody>
          <a:bodyPr anchorCtr="0" anchor="b" bIns="0" lIns="0" spcFirstLastPara="1" rIns="0" wrap="square" tIns="0">
            <a:noAutofit/>
          </a:bodyPr>
          <a:lstStyle>
            <a:lvl1pPr lvl="0" rtl="0">
              <a:buClr>
                <a:srgbClr val="000000"/>
              </a:buClr>
              <a:buFont typeface="Arial"/>
              <a:buNone/>
              <a:defRPr/>
            </a:lvl1pPr>
            <a:lvl2pPr lvl="1" rtl="0">
              <a:buClr>
                <a:srgbClr val="000000"/>
              </a:buClr>
              <a:buFont typeface="Arial"/>
              <a:buNone/>
              <a:defRPr/>
            </a:lvl2pPr>
            <a:lvl3pPr lvl="2" rtl="0">
              <a:buClr>
                <a:srgbClr val="000000"/>
              </a:buClr>
              <a:buFont typeface="Arial"/>
              <a:buNone/>
              <a:defRPr/>
            </a:lvl3pPr>
            <a:lvl4pPr lvl="3" rtl="0">
              <a:buClr>
                <a:srgbClr val="000000"/>
              </a:buClr>
              <a:buFont typeface="Arial"/>
              <a:buNone/>
              <a:defRPr/>
            </a:lvl4pPr>
            <a:lvl5pPr lvl="4" rtl="0">
              <a:buClr>
                <a:srgbClr val="000000"/>
              </a:buClr>
              <a:buFont typeface="Arial"/>
              <a:buNone/>
              <a:defRPr/>
            </a:lvl5pPr>
            <a:lvl6pPr lvl="5" rtl="0">
              <a:buClr>
                <a:srgbClr val="000000"/>
              </a:buClr>
              <a:buFont typeface="Arial"/>
              <a:buNone/>
              <a:defRPr/>
            </a:lvl6pPr>
            <a:lvl7pPr lvl="6" rtl="0">
              <a:buClr>
                <a:srgbClr val="000000"/>
              </a:buClr>
              <a:buFont typeface="Arial"/>
              <a:buNone/>
              <a:defRPr/>
            </a:lvl7pPr>
            <a:lvl8pPr lvl="7" rtl="0">
              <a:buClr>
                <a:srgbClr val="000000"/>
              </a:buClr>
              <a:buFont typeface="Arial"/>
              <a:buNone/>
              <a:defRPr/>
            </a:lvl8pPr>
            <a:lvl9pPr lvl="8" rtl="0">
              <a:buClr>
                <a:srgbClr val="000000"/>
              </a:buClr>
              <a:buFont typeface="Arial"/>
              <a:buNone/>
              <a:defRPr/>
            </a:lvl9pPr>
          </a:lstStyle>
          <a:p>
            <a:pPr indent="0" lvl="0" marL="0" rtl="0" algn="r">
              <a:spcBef>
                <a:spcPts val="0"/>
              </a:spcBef>
              <a:spcAft>
                <a:spcPts val="0"/>
              </a:spcAft>
              <a:buNone/>
            </a:pPr>
            <a:fld id="{00000000-1234-1234-1234-123412341234}" type="slidenum">
              <a:rPr lang="en"/>
              <a:t>‹#›</a:t>
            </a:fld>
            <a:endParaRPr/>
          </a:p>
        </p:txBody>
      </p:sp>
      <p:pic>
        <p:nvPicPr>
          <p:cNvPr id="43" name="Google Shape;43;p8"/>
          <p:cNvPicPr preferRelativeResize="0"/>
          <p:nvPr/>
        </p:nvPicPr>
        <p:blipFill rotWithShape="1">
          <a:blip r:embed="rId3">
            <a:alphaModFix/>
          </a:blip>
          <a:srcRect b="119" l="0" r="0" t="119"/>
          <a:stretch/>
        </p:blipFill>
        <p:spPr>
          <a:xfrm>
            <a:off x="640080" y="4672584"/>
            <a:ext cx="1241367" cy="182880"/>
          </a:xfrm>
          <a:prstGeom prst="rect">
            <a:avLst/>
          </a:prstGeom>
          <a:noFill/>
          <a:ln>
            <a:noFill/>
          </a:ln>
        </p:spPr>
      </p:pic>
      <p:pic>
        <p:nvPicPr>
          <p:cNvPr id="44" name="Google Shape;44;p8"/>
          <p:cNvPicPr preferRelativeResize="0"/>
          <p:nvPr/>
        </p:nvPicPr>
        <p:blipFill>
          <a:blip r:embed="rId4">
            <a:alphaModFix/>
          </a:blip>
          <a:stretch>
            <a:fillRect/>
          </a:stretch>
        </p:blipFill>
        <p:spPr>
          <a:xfrm>
            <a:off x="7561177" y="411487"/>
            <a:ext cx="942624" cy="263263"/>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 Title and Content">
  <p:cSld name="CUSTOM_3">
    <p:spTree>
      <p:nvGrpSpPr>
        <p:cNvPr id="45" name="Shape 45"/>
        <p:cNvGrpSpPr/>
        <p:nvPr/>
      </p:nvGrpSpPr>
      <p:grpSpPr>
        <a:xfrm>
          <a:off x="0" y="0"/>
          <a:ext cx="0" cy="0"/>
          <a:chOff x="0" y="0"/>
          <a:chExt cx="0" cy="0"/>
        </a:xfrm>
      </p:grpSpPr>
      <p:sp>
        <p:nvSpPr>
          <p:cNvPr id="46" name="Google Shape;46;p9"/>
          <p:cNvSpPr txBox="1"/>
          <p:nvPr>
            <p:ph type="title"/>
          </p:nvPr>
        </p:nvSpPr>
        <p:spPr>
          <a:xfrm>
            <a:off x="640080" y="411480"/>
            <a:ext cx="7868100" cy="749700"/>
          </a:xfrm>
          <a:prstGeom prst="rect">
            <a:avLst/>
          </a:prstGeom>
        </p:spPr>
        <p:txBody>
          <a:bodyPr anchorCtr="0" anchor="ctr" bIns="0" lIns="0" spcFirstLastPara="1" rIns="0" wrap="square" tIns="0">
            <a:noAutofit/>
          </a:bodyPr>
          <a:lstStyle>
            <a:lvl1pPr lvl="0">
              <a:spcBef>
                <a:spcPts val="0"/>
              </a:spcBef>
              <a:spcAft>
                <a:spcPts val="0"/>
              </a:spcAft>
              <a:buNone/>
              <a:defRPr/>
            </a:lvl1pPr>
            <a:lvl2pPr lvl="1">
              <a:spcBef>
                <a:spcPts val="0"/>
              </a:spcBef>
              <a:spcAft>
                <a:spcPts val="0"/>
              </a:spcAft>
              <a:buNone/>
              <a:defRPr/>
            </a:lvl2pPr>
            <a:lvl3pPr lvl="2">
              <a:spcBef>
                <a:spcPts val="0"/>
              </a:spcBef>
              <a:spcAft>
                <a:spcPts val="0"/>
              </a:spcAft>
              <a:buNone/>
              <a:defRPr/>
            </a:lvl3pPr>
            <a:lvl4pPr lvl="3">
              <a:spcBef>
                <a:spcPts val="0"/>
              </a:spcBef>
              <a:spcAft>
                <a:spcPts val="0"/>
              </a:spcAft>
              <a:buNone/>
              <a:defRPr/>
            </a:lvl4pPr>
            <a:lvl5pPr lvl="4">
              <a:spcBef>
                <a:spcPts val="0"/>
              </a:spcBef>
              <a:spcAft>
                <a:spcPts val="0"/>
              </a:spcAft>
              <a:buNone/>
              <a:defRPr/>
            </a:lvl5pPr>
            <a:lvl6pPr lvl="5">
              <a:spcBef>
                <a:spcPts val="0"/>
              </a:spcBef>
              <a:spcAft>
                <a:spcPts val="0"/>
              </a:spcAft>
              <a:buNone/>
              <a:defRPr/>
            </a:lvl6pPr>
            <a:lvl7pPr lvl="6">
              <a:spcBef>
                <a:spcPts val="0"/>
              </a:spcBef>
              <a:spcAft>
                <a:spcPts val="0"/>
              </a:spcAft>
              <a:buNone/>
              <a:defRPr/>
            </a:lvl7pPr>
            <a:lvl8pPr lvl="7">
              <a:spcBef>
                <a:spcPts val="0"/>
              </a:spcBef>
              <a:spcAft>
                <a:spcPts val="0"/>
              </a:spcAft>
              <a:buNone/>
              <a:defRPr/>
            </a:lvl8pPr>
            <a:lvl9pPr lvl="8">
              <a:spcBef>
                <a:spcPts val="0"/>
              </a:spcBef>
              <a:spcAft>
                <a:spcPts val="0"/>
              </a:spcAft>
              <a:buNone/>
              <a:defRPr/>
            </a:lvl9pPr>
          </a:lstStyle>
          <a:p/>
        </p:txBody>
      </p:sp>
      <p:sp>
        <p:nvSpPr>
          <p:cNvPr id="47" name="Google Shape;47;p9"/>
          <p:cNvSpPr txBox="1"/>
          <p:nvPr>
            <p:ph idx="12" type="sldNum"/>
          </p:nvPr>
        </p:nvSpPr>
        <p:spPr>
          <a:xfrm>
            <a:off x="8247150" y="4672475"/>
            <a:ext cx="256800" cy="183000"/>
          </a:xfrm>
          <a:prstGeom prst="rect">
            <a:avLst/>
          </a:prstGeom>
        </p:spPr>
        <p:txBody>
          <a:bodyPr anchorCtr="0" anchor="b" bIns="0" lIns="0" spcFirstLastPara="1" rIns="0" wrap="square" tIns="0">
            <a:noAutofit/>
          </a:bodyPr>
          <a:lstStyle>
            <a:lvl1pPr lvl="0">
              <a:buClr>
                <a:srgbClr val="000000"/>
              </a:buClr>
              <a:buFont typeface="Arial"/>
              <a:buNone/>
              <a:defRPr/>
            </a:lvl1pPr>
            <a:lvl2pPr lvl="1">
              <a:buClr>
                <a:srgbClr val="000000"/>
              </a:buClr>
              <a:buFont typeface="Arial"/>
              <a:buNone/>
              <a:defRPr/>
            </a:lvl2pPr>
            <a:lvl3pPr lvl="2">
              <a:buClr>
                <a:srgbClr val="000000"/>
              </a:buClr>
              <a:buFont typeface="Arial"/>
              <a:buNone/>
              <a:defRPr/>
            </a:lvl3pPr>
            <a:lvl4pPr lvl="3">
              <a:buClr>
                <a:srgbClr val="000000"/>
              </a:buClr>
              <a:buFont typeface="Arial"/>
              <a:buNone/>
              <a:defRPr/>
            </a:lvl4pPr>
            <a:lvl5pPr lvl="4">
              <a:buClr>
                <a:srgbClr val="000000"/>
              </a:buClr>
              <a:buFont typeface="Arial"/>
              <a:buNone/>
              <a:defRPr/>
            </a:lvl5pPr>
            <a:lvl6pPr lvl="5">
              <a:buClr>
                <a:srgbClr val="000000"/>
              </a:buClr>
              <a:buFont typeface="Arial"/>
              <a:buNone/>
              <a:defRPr/>
            </a:lvl6pPr>
            <a:lvl7pPr lvl="6">
              <a:buClr>
                <a:srgbClr val="000000"/>
              </a:buClr>
              <a:buFont typeface="Arial"/>
              <a:buNone/>
              <a:defRPr/>
            </a:lvl7pPr>
            <a:lvl8pPr lvl="7">
              <a:buClr>
                <a:srgbClr val="000000"/>
              </a:buClr>
              <a:buFont typeface="Arial"/>
              <a:buNone/>
              <a:defRPr/>
            </a:lvl8pPr>
            <a:lvl9pPr lvl="8">
              <a:buClr>
                <a:srgbClr val="000000"/>
              </a:buClr>
              <a:buFont typeface="Arial"/>
              <a:buNone/>
              <a:defRPr/>
            </a:lvl9pPr>
          </a:lstStyle>
          <a:p>
            <a:pPr indent="0" lvl="0" marL="0" rtl="0" algn="r">
              <a:spcBef>
                <a:spcPts val="0"/>
              </a:spcBef>
              <a:spcAft>
                <a:spcPts val="0"/>
              </a:spcAft>
              <a:buNone/>
            </a:pPr>
            <a:fld id="{00000000-1234-1234-1234-123412341234}" type="slidenum">
              <a:rPr lang="en"/>
              <a:t>‹#›</a:t>
            </a:fld>
            <a:endParaRPr/>
          </a:p>
        </p:txBody>
      </p:sp>
      <p:sp>
        <p:nvSpPr>
          <p:cNvPr id="48" name="Google Shape;48;p9"/>
          <p:cNvSpPr txBox="1"/>
          <p:nvPr>
            <p:ph idx="10" type="dt"/>
          </p:nvPr>
        </p:nvSpPr>
        <p:spPr>
          <a:xfrm>
            <a:off x="2681700" y="4672464"/>
            <a:ext cx="4706100" cy="183000"/>
          </a:xfrm>
          <a:prstGeom prst="rect">
            <a:avLst/>
          </a:prstGeom>
          <a:noFill/>
          <a:ln>
            <a:noFill/>
          </a:ln>
        </p:spPr>
        <p:txBody>
          <a:bodyPr anchorCtr="0" anchor="b" bIns="0" lIns="0" spcFirstLastPara="1" rIns="0" wrap="square" tIns="0">
            <a:noAutofit/>
          </a:bodyPr>
          <a:lstStyle>
            <a:lvl1pPr lvl="0" marR="0" rtl="0" algn="l">
              <a:spcBef>
                <a:spcPts val="0"/>
              </a:spcBef>
              <a:spcAft>
                <a:spcPts val="0"/>
              </a:spcAft>
              <a:buClr>
                <a:schemeClr val="dk2"/>
              </a:buClr>
              <a:buSzPts val="1100"/>
              <a:buNone/>
              <a:defRPr b="0" i="0" sz="900" u="none" cap="none" strike="noStrike">
                <a:solidFill>
                  <a:schemeClr val="dk2"/>
                </a:solidFill>
                <a:latin typeface="Open Sans"/>
                <a:ea typeface="Open Sans"/>
                <a:cs typeface="Open Sans"/>
                <a:sym typeface="Open Sans"/>
              </a:defRPr>
            </a:lvl1pPr>
            <a:lvl2pPr lvl="1" marR="0" rtl="0" algn="l">
              <a:spcBef>
                <a:spcPts val="0"/>
              </a:spcBef>
              <a:spcAft>
                <a:spcPts val="0"/>
              </a:spcAft>
              <a:buSzPts val="1100"/>
              <a:buNone/>
              <a:defRPr b="0" i="0" sz="1400" u="none" cap="none" strike="noStrike">
                <a:solidFill>
                  <a:schemeClr val="dk1"/>
                </a:solidFill>
                <a:latin typeface="Open Sans"/>
                <a:ea typeface="Open Sans"/>
                <a:cs typeface="Open Sans"/>
                <a:sym typeface="Open Sans"/>
              </a:defRPr>
            </a:lvl2pPr>
            <a:lvl3pPr lvl="2" marR="0" rtl="0" algn="l">
              <a:spcBef>
                <a:spcPts val="0"/>
              </a:spcBef>
              <a:spcAft>
                <a:spcPts val="0"/>
              </a:spcAft>
              <a:buSzPts val="1100"/>
              <a:buNone/>
              <a:defRPr b="0" i="0" sz="1400" u="none" cap="none" strike="noStrike">
                <a:solidFill>
                  <a:schemeClr val="dk1"/>
                </a:solidFill>
                <a:latin typeface="Open Sans"/>
                <a:ea typeface="Open Sans"/>
                <a:cs typeface="Open Sans"/>
                <a:sym typeface="Open Sans"/>
              </a:defRPr>
            </a:lvl3pPr>
            <a:lvl4pPr lvl="3" marR="0" rtl="0" algn="l">
              <a:spcBef>
                <a:spcPts val="0"/>
              </a:spcBef>
              <a:spcAft>
                <a:spcPts val="0"/>
              </a:spcAft>
              <a:buSzPts val="1100"/>
              <a:buNone/>
              <a:defRPr b="0" i="0" sz="1400" u="none" cap="none" strike="noStrike">
                <a:solidFill>
                  <a:schemeClr val="dk1"/>
                </a:solidFill>
                <a:latin typeface="Open Sans"/>
                <a:ea typeface="Open Sans"/>
                <a:cs typeface="Open Sans"/>
                <a:sym typeface="Open Sans"/>
              </a:defRPr>
            </a:lvl4pPr>
            <a:lvl5pPr lvl="4" marR="0" rtl="0" algn="l">
              <a:spcBef>
                <a:spcPts val="0"/>
              </a:spcBef>
              <a:spcAft>
                <a:spcPts val="0"/>
              </a:spcAft>
              <a:buSzPts val="1100"/>
              <a:buNone/>
              <a:defRPr b="0" i="0" sz="1400" u="none" cap="none" strike="noStrike">
                <a:solidFill>
                  <a:schemeClr val="dk1"/>
                </a:solidFill>
                <a:latin typeface="Open Sans"/>
                <a:ea typeface="Open Sans"/>
                <a:cs typeface="Open Sans"/>
                <a:sym typeface="Open Sans"/>
              </a:defRPr>
            </a:lvl5pPr>
            <a:lvl6pPr lvl="5" marR="0" rtl="0" algn="l">
              <a:spcBef>
                <a:spcPts val="0"/>
              </a:spcBef>
              <a:spcAft>
                <a:spcPts val="0"/>
              </a:spcAft>
              <a:buSzPts val="1100"/>
              <a:buNone/>
              <a:defRPr b="0" i="0" sz="1400" u="none" cap="none" strike="noStrike">
                <a:solidFill>
                  <a:schemeClr val="dk1"/>
                </a:solidFill>
                <a:latin typeface="Open Sans"/>
                <a:ea typeface="Open Sans"/>
                <a:cs typeface="Open Sans"/>
                <a:sym typeface="Open Sans"/>
              </a:defRPr>
            </a:lvl6pPr>
            <a:lvl7pPr lvl="6" marR="0" rtl="0" algn="l">
              <a:spcBef>
                <a:spcPts val="0"/>
              </a:spcBef>
              <a:spcAft>
                <a:spcPts val="0"/>
              </a:spcAft>
              <a:buSzPts val="1100"/>
              <a:buNone/>
              <a:defRPr b="0" i="0" sz="1400" u="none" cap="none" strike="noStrike">
                <a:solidFill>
                  <a:schemeClr val="dk1"/>
                </a:solidFill>
                <a:latin typeface="Open Sans"/>
                <a:ea typeface="Open Sans"/>
                <a:cs typeface="Open Sans"/>
                <a:sym typeface="Open Sans"/>
              </a:defRPr>
            </a:lvl7pPr>
            <a:lvl8pPr lvl="7" marR="0" rtl="0" algn="l">
              <a:spcBef>
                <a:spcPts val="0"/>
              </a:spcBef>
              <a:spcAft>
                <a:spcPts val="0"/>
              </a:spcAft>
              <a:buSzPts val="1100"/>
              <a:buNone/>
              <a:defRPr b="0" i="0" sz="1400" u="none" cap="none" strike="noStrike">
                <a:solidFill>
                  <a:schemeClr val="dk1"/>
                </a:solidFill>
                <a:latin typeface="Open Sans"/>
                <a:ea typeface="Open Sans"/>
                <a:cs typeface="Open Sans"/>
                <a:sym typeface="Open Sans"/>
              </a:defRPr>
            </a:lvl8pPr>
            <a:lvl9pPr lvl="8" marR="0" rtl="0" algn="l">
              <a:spcBef>
                <a:spcPts val="0"/>
              </a:spcBef>
              <a:spcAft>
                <a:spcPts val="0"/>
              </a:spcAft>
              <a:buSzPts val="1100"/>
              <a:buNone/>
              <a:defRPr b="0" i="0" sz="1400" u="none" cap="none" strike="noStrike">
                <a:solidFill>
                  <a:schemeClr val="dk1"/>
                </a:solidFill>
                <a:latin typeface="Open Sans"/>
                <a:ea typeface="Open Sans"/>
                <a:cs typeface="Open Sans"/>
                <a:sym typeface="Open Sans"/>
              </a:defRPr>
            </a:lvl9pPr>
          </a:lstStyle>
          <a:p/>
        </p:txBody>
      </p:sp>
      <p:pic>
        <p:nvPicPr>
          <p:cNvPr id="49" name="Google Shape;49;p9"/>
          <p:cNvPicPr preferRelativeResize="0"/>
          <p:nvPr/>
        </p:nvPicPr>
        <p:blipFill>
          <a:blip r:embed="rId2">
            <a:alphaModFix/>
          </a:blip>
          <a:stretch>
            <a:fillRect/>
          </a:stretch>
        </p:blipFill>
        <p:spPr>
          <a:xfrm>
            <a:off x="640080" y="4672584"/>
            <a:ext cx="1241367" cy="182880"/>
          </a:xfrm>
          <a:prstGeom prst="rect">
            <a:avLst/>
          </a:prstGeom>
          <a:noFill/>
          <a:ln>
            <a:noFill/>
          </a:ln>
        </p:spPr>
      </p:pic>
      <p:sp>
        <p:nvSpPr>
          <p:cNvPr id="50" name="Google Shape;50;p9"/>
          <p:cNvSpPr txBox="1"/>
          <p:nvPr>
            <p:ph idx="1" type="body"/>
          </p:nvPr>
        </p:nvSpPr>
        <p:spPr>
          <a:xfrm>
            <a:off x="640080" y="1207008"/>
            <a:ext cx="7863900" cy="3263400"/>
          </a:xfrm>
          <a:prstGeom prst="rect">
            <a:avLst/>
          </a:prstGeom>
          <a:noFill/>
          <a:ln>
            <a:noFill/>
          </a:ln>
        </p:spPr>
        <p:txBody>
          <a:bodyPr anchorCtr="0" anchor="t" bIns="0" lIns="0" spcFirstLastPara="1" rIns="0" wrap="square" tIns="0">
            <a:noAutofit/>
          </a:bodyPr>
          <a:lstStyle>
            <a:lvl1pPr indent="-361950" lvl="0" marL="457200" marR="0" rtl="0" algn="l">
              <a:lnSpc>
                <a:spcPct val="130000"/>
              </a:lnSpc>
              <a:spcBef>
                <a:spcPts val="400"/>
              </a:spcBef>
              <a:spcAft>
                <a:spcPts val="0"/>
              </a:spcAft>
              <a:buClr>
                <a:schemeClr val="dk1"/>
              </a:buClr>
              <a:buSzPts val="2100"/>
              <a:buFont typeface="Arial"/>
              <a:buChar char="•"/>
              <a:defRPr b="0" i="0" sz="2100" u="none" cap="none" strike="noStrike">
                <a:solidFill>
                  <a:schemeClr val="dk1"/>
                </a:solidFill>
                <a:latin typeface="Open Sans"/>
                <a:ea typeface="Open Sans"/>
                <a:cs typeface="Open Sans"/>
                <a:sym typeface="Open Sans"/>
              </a:defRPr>
            </a:lvl1pPr>
            <a:lvl2pPr indent="-342900" lvl="1" marL="914400" marR="0" rtl="0" algn="l">
              <a:lnSpc>
                <a:spcPct val="130000"/>
              </a:lnSpc>
              <a:spcBef>
                <a:spcPts val="4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2pPr>
            <a:lvl3pPr indent="-323850" lvl="2" marL="1371600" marR="0" rtl="0" algn="l">
              <a:lnSpc>
                <a:spcPct val="130000"/>
              </a:lnSpc>
              <a:spcBef>
                <a:spcPts val="4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3pPr>
            <a:lvl4pPr indent="-317500" lvl="3" marL="1828800" marR="0" rtl="0" algn="l">
              <a:lnSpc>
                <a:spcPct val="13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4pPr>
            <a:lvl5pPr indent="-317500" lvl="4" marL="2286000" marR="0" rtl="0" algn="l">
              <a:lnSpc>
                <a:spcPct val="13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5pPr>
            <a:lvl6pPr indent="-317500" lvl="5" marL="2743200" marR="0" rtl="0" algn="l">
              <a:lnSpc>
                <a:spcPct val="13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6pPr>
            <a:lvl7pPr indent="-317500" lvl="6" marL="3200400" marR="0" rtl="0" algn="l">
              <a:lnSpc>
                <a:spcPct val="13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7pPr>
            <a:lvl8pPr indent="-317500" lvl="7" marL="3657600" marR="0" rtl="0" algn="l">
              <a:lnSpc>
                <a:spcPct val="13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8pPr>
            <a:lvl9pPr indent="-317500" lvl="8" marL="4114800" marR="0" rtl="0" algn="l">
              <a:lnSpc>
                <a:spcPct val="13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 Title and Content_Build the future">
  <p:cSld name="CUSTOM_3_2">
    <p:spTree>
      <p:nvGrpSpPr>
        <p:cNvPr id="51" name="Shape 51"/>
        <p:cNvGrpSpPr/>
        <p:nvPr/>
      </p:nvGrpSpPr>
      <p:grpSpPr>
        <a:xfrm>
          <a:off x="0" y="0"/>
          <a:ext cx="0" cy="0"/>
          <a:chOff x="0" y="0"/>
          <a:chExt cx="0" cy="0"/>
        </a:xfrm>
      </p:grpSpPr>
      <p:sp>
        <p:nvSpPr>
          <p:cNvPr id="52" name="Google Shape;52;p10"/>
          <p:cNvSpPr txBox="1"/>
          <p:nvPr>
            <p:ph type="title"/>
          </p:nvPr>
        </p:nvSpPr>
        <p:spPr>
          <a:xfrm>
            <a:off x="640080" y="411480"/>
            <a:ext cx="7868100" cy="749700"/>
          </a:xfrm>
          <a:prstGeom prst="rect">
            <a:avLst/>
          </a:prstGeom>
        </p:spPr>
        <p:txBody>
          <a:bodyPr anchorCtr="0" anchor="ctr" bIns="0" lIns="0" spcFirstLastPara="1" rIns="0" wrap="square" tIns="0">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53" name="Google Shape;53;p10"/>
          <p:cNvSpPr txBox="1"/>
          <p:nvPr>
            <p:ph idx="12" type="sldNum"/>
          </p:nvPr>
        </p:nvSpPr>
        <p:spPr>
          <a:xfrm>
            <a:off x="8247150" y="4672475"/>
            <a:ext cx="256800" cy="183000"/>
          </a:xfrm>
          <a:prstGeom prst="rect">
            <a:avLst/>
          </a:prstGeom>
        </p:spPr>
        <p:txBody>
          <a:bodyPr anchorCtr="0" anchor="b" bIns="0" lIns="0" spcFirstLastPara="1" rIns="0" wrap="square" tIns="0">
            <a:noAutofit/>
          </a:bodyPr>
          <a:lstStyle>
            <a:lvl1pPr lvl="0" rtl="0">
              <a:buClr>
                <a:srgbClr val="000000"/>
              </a:buClr>
              <a:buFont typeface="Arial"/>
              <a:buNone/>
              <a:defRPr/>
            </a:lvl1pPr>
            <a:lvl2pPr lvl="1" rtl="0">
              <a:buClr>
                <a:srgbClr val="000000"/>
              </a:buClr>
              <a:buFont typeface="Arial"/>
              <a:buNone/>
              <a:defRPr/>
            </a:lvl2pPr>
            <a:lvl3pPr lvl="2" rtl="0">
              <a:buClr>
                <a:srgbClr val="000000"/>
              </a:buClr>
              <a:buFont typeface="Arial"/>
              <a:buNone/>
              <a:defRPr/>
            </a:lvl3pPr>
            <a:lvl4pPr lvl="3" rtl="0">
              <a:buClr>
                <a:srgbClr val="000000"/>
              </a:buClr>
              <a:buFont typeface="Arial"/>
              <a:buNone/>
              <a:defRPr/>
            </a:lvl4pPr>
            <a:lvl5pPr lvl="4" rtl="0">
              <a:buClr>
                <a:srgbClr val="000000"/>
              </a:buClr>
              <a:buFont typeface="Arial"/>
              <a:buNone/>
              <a:defRPr/>
            </a:lvl5pPr>
            <a:lvl6pPr lvl="5" rtl="0">
              <a:buClr>
                <a:srgbClr val="000000"/>
              </a:buClr>
              <a:buFont typeface="Arial"/>
              <a:buNone/>
              <a:defRPr/>
            </a:lvl6pPr>
            <a:lvl7pPr lvl="6" rtl="0">
              <a:buClr>
                <a:srgbClr val="000000"/>
              </a:buClr>
              <a:buFont typeface="Arial"/>
              <a:buNone/>
              <a:defRPr/>
            </a:lvl7pPr>
            <a:lvl8pPr lvl="7" rtl="0">
              <a:buClr>
                <a:srgbClr val="000000"/>
              </a:buClr>
              <a:buFont typeface="Arial"/>
              <a:buNone/>
              <a:defRPr/>
            </a:lvl8pPr>
            <a:lvl9pPr lvl="8" rtl="0">
              <a:buClr>
                <a:srgbClr val="000000"/>
              </a:buClr>
              <a:buFont typeface="Arial"/>
              <a:buNone/>
              <a:defRPr/>
            </a:lvl9pPr>
          </a:lstStyle>
          <a:p>
            <a:pPr indent="0" lvl="0" marL="0" rtl="0" algn="r">
              <a:spcBef>
                <a:spcPts val="0"/>
              </a:spcBef>
              <a:spcAft>
                <a:spcPts val="0"/>
              </a:spcAft>
              <a:buNone/>
            </a:pPr>
            <a:fld id="{00000000-1234-1234-1234-123412341234}" type="slidenum">
              <a:rPr lang="en"/>
              <a:t>‹#›</a:t>
            </a:fld>
            <a:endParaRPr/>
          </a:p>
        </p:txBody>
      </p:sp>
      <p:sp>
        <p:nvSpPr>
          <p:cNvPr id="54" name="Google Shape;54;p10"/>
          <p:cNvSpPr txBox="1"/>
          <p:nvPr>
            <p:ph idx="10" type="dt"/>
          </p:nvPr>
        </p:nvSpPr>
        <p:spPr>
          <a:xfrm>
            <a:off x="2681700" y="4672464"/>
            <a:ext cx="4343400" cy="183000"/>
          </a:xfrm>
          <a:prstGeom prst="rect">
            <a:avLst/>
          </a:prstGeom>
          <a:noFill/>
          <a:ln>
            <a:noFill/>
          </a:ln>
        </p:spPr>
        <p:txBody>
          <a:bodyPr anchorCtr="0" anchor="b" bIns="0" lIns="0" spcFirstLastPara="1" rIns="0" wrap="square" tIns="0">
            <a:noAutofit/>
          </a:bodyPr>
          <a:lstStyle>
            <a:lvl1pPr lvl="0" marR="0" rtl="0" algn="l">
              <a:spcBef>
                <a:spcPts val="0"/>
              </a:spcBef>
              <a:spcAft>
                <a:spcPts val="0"/>
              </a:spcAft>
              <a:buClr>
                <a:schemeClr val="dk2"/>
              </a:buClr>
              <a:buSzPts val="1100"/>
              <a:buNone/>
              <a:defRPr b="0" i="0" sz="900" u="none" cap="none" strike="noStrike">
                <a:solidFill>
                  <a:schemeClr val="dk2"/>
                </a:solidFill>
                <a:latin typeface="Open Sans"/>
                <a:ea typeface="Open Sans"/>
                <a:cs typeface="Open Sans"/>
                <a:sym typeface="Open Sans"/>
              </a:defRPr>
            </a:lvl1pPr>
            <a:lvl2pPr lvl="1" marR="0" rtl="0" algn="l">
              <a:spcBef>
                <a:spcPts val="0"/>
              </a:spcBef>
              <a:spcAft>
                <a:spcPts val="0"/>
              </a:spcAft>
              <a:buSzPts val="1100"/>
              <a:buNone/>
              <a:defRPr b="0" i="0" sz="1400" u="none" cap="none" strike="noStrike">
                <a:solidFill>
                  <a:schemeClr val="dk1"/>
                </a:solidFill>
                <a:latin typeface="Open Sans"/>
                <a:ea typeface="Open Sans"/>
                <a:cs typeface="Open Sans"/>
                <a:sym typeface="Open Sans"/>
              </a:defRPr>
            </a:lvl2pPr>
            <a:lvl3pPr lvl="2" marR="0" rtl="0" algn="l">
              <a:spcBef>
                <a:spcPts val="0"/>
              </a:spcBef>
              <a:spcAft>
                <a:spcPts val="0"/>
              </a:spcAft>
              <a:buSzPts val="1100"/>
              <a:buNone/>
              <a:defRPr b="0" i="0" sz="1400" u="none" cap="none" strike="noStrike">
                <a:solidFill>
                  <a:schemeClr val="dk1"/>
                </a:solidFill>
                <a:latin typeface="Open Sans"/>
                <a:ea typeface="Open Sans"/>
                <a:cs typeface="Open Sans"/>
                <a:sym typeface="Open Sans"/>
              </a:defRPr>
            </a:lvl3pPr>
            <a:lvl4pPr lvl="3" marR="0" rtl="0" algn="l">
              <a:spcBef>
                <a:spcPts val="0"/>
              </a:spcBef>
              <a:spcAft>
                <a:spcPts val="0"/>
              </a:spcAft>
              <a:buSzPts val="1100"/>
              <a:buNone/>
              <a:defRPr b="0" i="0" sz="1400" u="none" cap="none" strike="noStrike">
                <a:solidFill>
                  <a:schemeClr val="dk1"/>
                </a:solidFill>
                <a:latin typeface="Open Sans"/>
                <a:ea typeface="Open Sans"/>
                <a:cs typeface="Open Sans"/>
                <a:sym typeface="Open Sans"/>
              </a:defRPr>
            </a:lvl4pPr>
            <a:lvl5pPr lvl="4" marR="0" rtl="0" algn="l">
              <a:spcBef>
                <a:spcPts val="0"/>
              </a:spcBef>
              <a:spcAft>
                <a:spcPts val="0"/>
              </a:spcAft>
              <a:buSzPts val="1100"/>
              <a:buNone/>
              <a:defRPr b="0" i="0" sz="1400" u="none" cap="none" strike="noStrike">
                <a:solidFill>
                  <a:schemeClr val="dk1"/>
                </a:solidFill>
                <a:latin typeface="Open Sans"/>
                <a:ea typeface="Open Sans"/>
                <a:cs typeface="Open Sans"/>
                <a:sym typeface="Open Sans"/>
              </a:defRPr>
            </a:lvl5pPr>
            <a:lvl6pPr lvl="5" marR="0" rtl="0" algn="l">
              <a:spcBef>
                <a:spcPts val="0"/>
              </a:spcBef>
              <a:spcAft>
                <a:spcPts val="0"/>
              </a:spcAft>
              <a:buSzPts val="1100"/>
              <a:buNone/>
              <a:defRPr b="0" i="0" sz="1400" u="none" cap="none" strike="noStrike">
                <a:solidFill>
                  <a:schemeClr val="dk1"/>
                </a:solidFill>
                <a:latin typeface="Open Sans"/>
                <a:ea typeface="Open Sans"/>
                <a:cs typeface="Open Sans"/>
                <a:sym typeface="Open Sans"/>
              </a:defRPr>
            </a:lvl6pPr>
            <a:lvl7pPr lvl="6" marR="0" rtl="0" algn="l">
              <a:spcBef>
                <a:spcPts val="0"/>
              </a:spcBef>
              <a:spcAft>
                <a:spcPts val="0"/>
              </a:spcAft>
              <a:buSzPts val="1100"/>
              <a:buNone/>
              <a:defRPr b="0" i="0" sz="1400" u="none" cap="none" strike="noStrike">
                <a:solidFill>
                  <a:schemeClr val="dk1"/>
                </a:solidFill>
                <a:latin typeface="Open Sans"/>
                <a:ea typeface="Open Sans"/>
                <a:cs typeface="Open Sans"/>
                <a:sym typeface="Open Sans"/>
              </a:defRPr>
            </a:lvl7pPr>
            <a:lvl8pPr lvl="7" marR="0" rtl="0" algn="l">
              <a:spcBef>
                <a:spcPts val="0"/>
              </a:spcBef>
              <a:spcAft>
                <a:spcPts val="0"/>
              </a:spcAft>
              <a:buSzPts val="1100"/>
              <a:buNone/>
              <a:defRPr b="0" i="0" sz="1400" u="none" cap="none" strike="noStrike">
                <a:solidFill>
                  <a:schemeClr val="dk1"/>
                </a:solidFill>
                <a:latin typeface="Open Sans"/>
                <a:ea typeface="Open Sans"/>
                <a:cs typeface="Open Sans"/>
                <a:sym typeface="Open Sans"/>
              </a:defRPr>
            </a:lvl8pPr>
            <a:lvl9pPr lvl="8" marR="0" rtl="0" algn="l">
              <a:spcBef>
                <a:spcPts val="0"/>
              </a:spcBef>
              <a:spcAft>
                <a:spcPts val="0"/>
              </a:spcAft>
              <a:buSzPts val="1100"/>
              <a:buNone/>
              <a:defRPr b="0" i="0" sz="1400" u="none" cap="none" strike="noStrike">
                <a:solidFill>
                  <a:schemeClr val="dk1"/>
                </a:solidFill>
                <a:latin typeface="Open Sans"/>
                <a:ea typeface="Open Sans"/>
                <a:cs typeface="Open Sans"/>
                <a:sym typeface="Open Sans"/>
              </a:defRPr>
            </a:lvl9pPr>
          </a:lstStyle>
          <a:p/>
        </p:txBody>
      </p:sp>
      <p:pic>
        <p:nvPicPr>
          <p:cNvPr id="55" name="Google Shape;55;p10"/>
          <p:cNvPicPr preferRelativeResize="0"/>
          <p:nvPr/>
        </p:nvPicPr>
        <p:blipFill>
          <a:blip r:embed="rId2">
            <a:alphaModFix/>
          </a:blip>
          <a:stretch>
            <a:fillRect/>
          </a:stretch>
        </p:blipFill>
        <p:spPr>
          <a:xfrm>
            <a:off x="640080" y="4672584"/>
            <a:ext cx="1241367" cy="182880"/>
          </a:xfrm>
          <a:prstGeom prst="rect">
            <a:avLst/>
          </a:prstGeom>
          <a:noFill/>
          <a:ln>
            <a:noFill/>
          </a:ln>
        </p:spPr>
      </p:pic>
      <p:sp>
        <p:nvSpPr>
          <p:cNvPr id="56" name="Google Shape;56;p10"/>
          <p:cNvSpPr txBox="1"/>
          <p:nvPr>
            <p:ph idx="1" type="body"/>
          </p:nvPr>
        </p:nvSpPr>
        <p:spPr>
          <a:xfrm>
            <a:off x="640080" y="1207008"/>
            <a:ext cx="7863900" cy="3263400"/>
          </a:xfrm>
          <a:prstGeom prst="rect">
            <a:avLst/>
          </a:prstGeom>
          <a:noFill/>
          <a:ln>
            <a:noFill/>
          </a:ln>
        </p:spPr>
        <p:txBody>
          <a:bodyPr anchorCtr="0" anchor="t" bIns="0" lIns="0" spcFirstLastPara="1" rIns="0" wrap="square" tIns="0">
            <a:noAutofit/>
          </a:bodyPr>
          <a:lstStyle>
            <a:lvl1pPr indent="-361950" lvl="0" marL="457200" marR="0" rtl="0" algn="l">
              <a:lnSpc>
                <a:spcPct val="130000"/>
              </a:lnSpc>
              <a:spcBef>
                <a:spcPts val="400"/>
              </a:spcBef>
              <a:spcAft>
                <a:spcPts val="0"/>
              </a:spcAft>
              <a:buClr>
                <a:schemeClr val="dk1"/>
              </a:buClr>
              <a:buSzPts val="2100"/>
              <a:buFont typeface="Arial"/>
              <a:buChar char="•"/>
              <a:defRPr b="0" i="0" sz="2100" u="none" cap="none" strike="noStrike">
                <a:solidFill>
                  <a:schemeClr val="dk1"/>
                </a:solidFill>
                <a:latin typeface="Open Sans"/>
                <a:ea typeface="Open Sans"/>
                <a:cs typeface="Open Sans"/>
                <a:sym typeface="Open Sans"/>
              </a:defRPr>
            </a:lvl1pPr>
            <a:lvl2pPr indent="-342900" lvl="1" marL="914400" marR="0" rtl="0" algn="l">
              <a:lnSpc>
                <a:spcPct val="130000"/>
              </a:lnSpc>
              <a:spcBef>
                <a:spcPts val="4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2pPr>
            <a:lvl3pPr indent="-323850" lvl="2" marL="1371600" marR="0" rtl="0" algn="l">
              <a:lnSpc>
                <a:spcPct val="130000"/>
              </a:lnSpc>
              <a:spcBef>
                <a:spcPts val="4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3pPr>
            <a:lvl4pPr indent="-317500" lvl="3" marL="1828800" marR="0" rtl="0" algn="l">
              <a:lnSpc>
                <a:spcPct val="13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4pPr>
            <a:lvl5pPr indent="-317500" lvl="4" marL="2286000" marR="0" rtl="0" algn="l">
              <a:lnSpc>
                <a:spcPct val="13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5pPr>
            <a:lvl6pPr indent="-317500" lvl="5" marL="2743200" marR="0" rtl="0" algn="l">
              <a:lnSpc>
                <a:spcPct val="13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6pPr>
            <a:lvl7pPr indent="-317500" lvl="6" marL="3200400" marR="0" rtl="0" algn="l">
              <a:lnSpc>
                <a:spcPct val="13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7pPr>
            <a:lvl8pPr indent="-317500" lvl="7" marL="3657600" marR="0" rtl="0" algn="l">
              <a:lnSpc>
                <a:spcPct val="13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8pPr>
            <a:lvl9pPr indent="-317500" lvl="8" marL="4114800" marR="0" rtl="0" algn="l">
              <a:lnSpc>
                <a:spcPct val="13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9pPr>
          </a:lstStyle>
          <a:p/>
        </p:txBody>
      </p:sp>
      <p:pic>
        <p:nvPicPr>
          <p:cNvPr id="57" name="Google Shape;57;p10"/>
          <p:cNvPicPr preferRelativeResize="0"/>
          <p:nvPr/>
        </p:nvPicPr>
        <p:blipFill>
          <a:blip r:embed="rId3">
            <a:alphaModFix/>
          </a:blip>
          <a:stretch>
            <a:fillRect/>
          </a:stretch>
        </p:blipFill>
        <p:spPr>
          <a:xfrm>
            <a:off x="7387800" y="4645701"/>
            <a:ext cx="754050" cy="209773"/>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theme" Target="../theme/theme1.xml"/><Relationship Id="rId14" Type="http://schemas.openxmlformats.org/officeDocument/2006/relationships/slideLayout" Target="../slideLayouts/slideLayout1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20" Type="http://schemas.openxmlformats.org/officeDocument/2006/relationships/slideLayout" Target="../slideLayouts/slideLayout34.xml"/><Relationship Id="rId22" Type="http://schemas.openxmlformats.org/officeDocument/2006/relationships/slideLayout" Target="../slideLayouts/slideLayout36.xml"/><Relationship Id="rId21" Type="http://schemas.openxmlformats.org/officeDocument/2006/relationships/slideLayout" Target="../slideLayouts/slideLayout35.xml"/><Relationship Id="rId24" Type="http://schemas.openxmlformats.org/officeDocument/2006/relationships/slideLayout" Target="../slideLayouts/slideLayout38.xml"/><Relationship Id="rId23" Type="http://schemas.openxmlformats.org/officeDocument/2006/relationships/slideLayout" Target="../slideLayouts/slideLayout37.xml"/><Relationship Id="rId1" Type="http://schemas.openxmlformats.org/officeDocument/2006/relationships/slideLayout" Target="../slideLayouts/slideLayout15.xml"/><Relationship Id="rId2" Type="http://schemas.openxmlformats.org/officeDocument/2006/relationships/slideLayout" Target="../slideLayouts/slideLayout16.xml"/><Relationship Id="rId3" Type="http://schemas.openxmlformats.org/officeDocument/2006/relationships/slideLayout" Target="../slideLayouts/slideLayout17.xml"/><Relationship Id="rId4" Type="http://schemas.openxmlformats.org/officeDocument/2006/relationships/slideLayout" Target="../slideLayouts/slideLayout18.xml"/><Relationship Id="rId9" Type="http://schemas.openxmlformats.org/officeDocument/2006/relationships/slideLayout" Target="../slideLayouts/slideLayout23.xml"/><Relationship Id="rId26" Type="http://schemas.openxmlformats.org/officeDocument/2006/relationships/theme" Target="../theme/theme4.xml"/><Relationship Id="rId25" Type="http://schemas.openxmlformats.org/officeDocument/2006/relationships/slideLayout" Target="../slideLayouts/slideLayout39.xml"/><Relationship Id="rId5" Type="http://schemas.openxmlformats.org/officeDocument/2006/relationships/slideLayout" Target="../slideLayouts/slideLayout19.xml"/><Relationship Id="rId6" Type="http://schemas.openxmlformats.org/officeDocument/2006/relationships/slideLayout" Target="../slideLayouts/slideLayout20.xml"/><Relationship Id="rId7" Type="http://schemas.openxmlformats.org/officeDocument/2006/relationships/slideLayout" Target="../slideLayouts/slideLayout21.xml"/><Relationship Id="rId8" Type="http://schemas.openxmlformats.org/officeDocument/2006/relationships/slideLayout" Target="../slideLayouts/slideLayout22.xml"/><Relationship Id="rId11" Type="http://schemas.openxmlformats.org/officeDocument/2006/relationships/slideLayout" Target="../slideLayouts/slideLayout25.xml"/><Relationship Id="rId10" Type="http://schemas.openxmlformats.org/officeDocument/2006/relationships/slideLayout" Target="../slideLayouts/slideLayout24.xml"/><Relationship Id="rId13" Type="http://schemas.openxmlformats.org/officeDocument/2006/relationships/slideLayout" Target="../slideLayouts/slideLayout27.xml"/><Relationship Id="rId12" Type="http://schemas.openxmlformats.org/officeDocument/2006/relationships/slideLayout" Target="../slideLayouts/slideLayout26.xml"/><Relationship Id="rId15" Type="http://schemas.openxmlformats.org/officeDocument/2006/relationships/slideLayout" Target="../slideLayouts/slideLayout29.xml"/><Relationship Id="rId14" Type="http://schemas.openxmlformats.org/officeDocument/2006/relationships/slideLayout" Target="../slideLayouts/slideLayout28.xml"/><Relationship Id="rId17" Type="http://schemas.openxmlformats.org/officeDocument/2006/relationships/slideLayout" Target="../slideLayouts/slideLayout31.xml"/><Relationship Id="rId16" Type="http://schemas.openxmlformats.org/officeDocument/2006/relationships/slideLayout" Target="../slideLayouts/slideLayout30.xml"/><Relationship Id="rId19" Type="http://schemas.openxmlformats.org/officeDocument/2006/relationships/slideLayout" Target="../slideLayouts/slideLayout33.xml"/><Relationship Id="rId18" Type="http://schemas.openxmlformats.org/officeDocument/2006/relationships/slideLayout" Target="../slideLayouts/slideLayout32.xml"/></Relationships>
</file>

<file path=ppt/slideMasters/_rels/slideMaster3.xml.rels><?xml version="1.0" encoding="UTF-8" standalone="yes"?><Relationships xmlns="http://schemas.openxmlformats.org/package/2006/relationships"><Relationship Id="rId20" Type="http://schemas.openxmlformats.org/officeDocument/2006/relationships/slideLayout" Target="../slideLayouts/slideLayout59.xml"/><Relationship Id="rId22" Type="http://schemas.openxmlformats.org/officeDocument/2006/relationships/slideLayout" Target="../slideLayouts/slideLayout61.xml"/><Relationship Id="rId21" Type="http://schemas.openxmlformats.org/officeDocument/2006/relationships/slideLayout" Target="../slideLayouts/slideLayout60.xml"/><Relationship Id="rId23" Type="http://schemas.openxmlformats.org/officeDocument/2006/relationships/theme" Target="../theme/theme2.xml"/><Relationship Id="rId1" Type="http://schemas.openxmlformats.org/officeDocument/2006/relationships/slideLayout" Target="../slideLayouts/slideLayout40.xml"/><Relationship Id="rId2" Type="http://schemas.openxmlformats.org/officeDocument/2006/relationships/slideLayout" Target="../slideLayouts/slideLayout41.xml"/><Relationship Id="rId3" Type="http://schemas.openxmlformats.org/officeDocument/2006/relationships/slideLayout" Target="../slideLayouts/slideLayout42.xml"/><Relationship Id="rId4" Type="http://schemas.openxmlformats.org/officeDocument/2006/relationships/slideLayout" Target="../slideLayouts/slideLayout43.xml"/><Relationship Id="rId9" Type="http://schemas.openxmlformats.org/officeDocument/2006/relationships/slideLayout" Target="../slideLayouts/slideLayout48.xml"/><Relationship Id="rId5" Type="http://schemas.openxmlformats.org/officeDocument/2006/relationships/slideLayout" Target="../slideLayouts/slideLayout44.xml"/><Relationship Id="rId6" Type="http://schemas.openxmlformats.org/officeDocument/2006/relationships/slideLayout" Target="../slideLayouts/slideLayout45.xml"/><Relationship Id="rId7" Type="http://schemas.openxmlformats.org/officeDocument/2006/relationships/slideLayout" Target="../slideLayouts/slideLayout46.xml"/><Relationship Id="rId8" Type="http://schemas.openxmlformats.org/officeDocument/2006/relationships/slideLayout" Target="../slideLayouts/slideLayout47.xml"/><Relationship Id="rId11" Type="http://schemas.openxmlformats.org/officeDocument/2006/relationships/slideLayout" Target="../slideLayouts/slideLayout50.xml"/><Relationship Id="rId10" Type="http://schemas.openxmlformats.org/officeDocument/2006/relationships/slideLayout" Target="../slideLayouts/slideLayout49.xml"/><Relationship Id="rId13" Type="http://schemas.openxmlformats.org/officeDocument/2006/relationships/slideLayout" Target="../slideLayouts/slideLayout52.xml"/><Relationship Id="rId12" Type="http://schemas.openxmlformats.org/officeDocument/2006/relationships/slideLayout" Target="../slideLayouts/slideLayout51.xml"/><Relationship Id="rId15" Type="http://schemas.openxmlformats.org/officeDocument/2006/relationships/slideLayout" Target="../slideLayouts/slideLayout54.xml"/><Relationship Id="rId14" Type="http://schemas.openxmlformats.org/officeDocument/2006/relationships/slideLayout" Target="../slideLayouts/slideLayout53.xml"/><Relationship Id="rId17" Type="http://schemas.openxmlformats.org/officeDocument/2006/relationships/slideLayout" Target="../slideLayouts/slideLayout56.xml"/><Relationship Id="rId16" Type="http://schemas.openxmlformats.org/officeDocument/2006/relationships/slideLayout" Target="../slideLayouts/slideLayout55.xml"/><Relationship Id="rId19" Type="http://schemas.openxmlformats.org/officeDocument/2006/relationships/slideLayout" Target="../slideLayouts/slideLayout58.xml"/><Relationship Id="rId18"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640080" y="411480"/>
            <a:ext cx="7868100" cy="749700"/>
          </a:xfrm>
          <a:prstGeom prst="rect">
            <a:avLst/>
          </a:prstGeom>
          <a:noFill/>
          <a:ln>
            <a:noFill/>
          </a:ln>
        </p:spPr>
        <p:txBody>
          <a:bodyPr anchorCtr="0" anchor="ctr" bIns="0" lIns="0" spcFirstLastPara="1" rIns="0" wrap="square" tIns="0">
            <a:noAutofit/>
          </a:bodyPr>
          <a:lstStyle>
            <a:lvl1pPr lvl="0" marR="0" rtl="0" algn="l">
              <a:lnSpc>
                <a:spcPct val="100000"/>
              </a:lnSpc>
              <a:spcBef>
                <a:spcPts val="0"/>
              </a:spcBef>
              <a:spcAft>
                <a:spcPts val="0"/>
              </a:spcAft>
              <a:buClr>
                <a:schemeClr val="lt2"/>
              </a:buClr>
              <a:buSzPts val="3000"/>
              <a:buFont typeface="Open Sans"/>
              <a:buNone/>
              <a:defRPr b="1" i="0" sz="3000" u="none" cap="none" strike="noStrike">
                <a:solidFill>
                  <a:schemeClr val="lt2"/>
                </a:solidFill>
                <a:latin typeface="Open Sans"/>
                <a:ea typeface="Open Sans"/>
                <a:cs typeface="Open Sans"/>
                <a:sym typeface="Open Sans"/>
              </a:defRPr>
            </a:lvl1pPr>
            <a:lvl2pPr lvl="1">
              <a:spcBef>
                <a:spcPts val="0"/>
              </a:spcBef>
              <a:spcAft>
                <a:spcPts val="0"/>
              </a:spcAft>
              <a:buClr>
                <a:schemeClr val="dk1"/>
              </a:buClr>
              <a:buSzPts val="1100"/>
              <a:buFont typeface="Open Sans SemiBold"/>
              <a:buNone/>
              <a:defRPr sz="1400">
                <a:solidFill>
                  <a:schemeClr val="dk1"/>
                </a:solidFill>
                <a:latin typeface="Open Sans SemiBold"/>
                <a:ea typeface="Open Sans SemiBold"/>
                <a:cs typeface="Open Sans SemiBold"/>
                <a:sym typeface="Open Sans SemiBold"/>
              </a:defRPr>
            </a:lvl2pPr>
            <a:lvl3pPr lvl="2">
              <a:spcBef>
                <a:spcPts val="0"/>
              </a:spcBef>
              <a:spcAft>
                <a:spcPts val="0"/>
              </a:spcAft>
              <a:buClr>
                <a:schemeClr val="dk1"/>
              </a:buClr>
              <a:buSzPts val="1100"/>
              <a:buFont typeface="Open Sans SemiBold"/>
              <a:buNone/>
              <a:defRPr sz="1400">
                <a:solidFill>
                  <a:schemeClr val="dk1"/>
                </a:solidFill>
                <a:latin typeface="Open Sans SemiBold"/>
                <a:ea typeface="Open Sans SemiBold"/>
                <a:cs typeface="Open Sans SemiBold"/>
                <a:sym typeface="Open Sans SemiBold"/>
              </a:defRPr>
            </a:lvl3pPr>
            <a:lvl4pPr lvl="3">
              <a:spcBef>
                <a:spcPts val="0"/>
              </a:spcBef>
              <a:spcAft>
                <a:spcPts val="0"/>
              </a:spcAft>
              <a:buClr>
                <a:schemeClr val="dk1"/>
              </a:buClr>
              <a:buSzPts val="1100"/>
              <a:buFont typeface="Open Sans SemiBold"/>
              <a:buNone/>
              <a:defRPr sz="1400">
                <a:solidFill>
                  <a:schemeClr val="dk1"/>
                </a:solidFill>
                <a:latin typeface="Open Sans SemiBold"/>
                <a:ea typeface="Open Sans SemiBold"/>
                <a:cs typeface="Open Sans SemiBold"/>
                <a:sym typeface="Open Sans SemiBold"/>
              </a:defRPr>
            </a:lvl4pPr>
            <a:lvl5pPr lvl="4">
              <a:spcBef>
                <a:spcPts val="0"/>
              </a:spcBef>
              <a:spcAft>
                <a:spcPts val="0"/>
              </a:spcAft>
              <a:buClr>
                <a:schemeClr val="dk1"/>
              </a:buClr>
              <a:buSzPts val="1100"/>
              <a:buFont typeface="Open Sans SemiBold"/>
              <a:buNone/>
              <a:defRPr sz="1400">
                <a:solidFill>
                  <a:schemeClr val="dk1"/>
                </a:solidFill>
                <a:latin typeface="Open Sans SemiBold"/>
                <a:ea typeface="Open Sans SemiBold"/>
                <a:cs typeface="Open Sans SemiBold"/>
                <a:sym typeface="Open Sans SemiBold"/>
              </a:defRPr>
            </a:lvl5pPr>
            <a:lvl6pPr lvl="5">
              <a:spcBef>
                <a:spcPts val="0"/>
              </a:spcBef>
              <a:spcAft>
                <a:spcPts val="0"/>
              </a:spcAft>
              <a:buClr>
                <a:schemeClr val="dk1"/>
              </a:buClr>
              <a:buSzPts val="1100"/>
              <a:buFont typeface="Open Sans SemiBold"/>
              <a:buNone/>
              <a:defRPr sz="1400">
                <a:solidFill>
                  <a:schemeClr val="dk1"/>
                </a:solidFill>
                <a:latin typeface="Open Sans SemiBold"/>
                <a:ea typeface="Open Sans SemiBold"/>
                <a:cs typeface="Open Sans SemiBold"/>
                <a:sym typeface="Open Sans SemiBold"/>
              </a:defRPr>
            </a:lvl6pPr>
            <a:lvl7pPr lvl="6">
              <a:spcBef>
                <a:spcPts val="0"/>
              </a:spcBef>
              <a:spcAft>
                <a:spcPts val="0"/>
              </a:spcAft>
              <a:buClr>
                <a:schemeClr val="dk1"/>
              </a:buClr>
              <a:buSzPts val="1100"/>
              <a:buFont typeface="Open Sans SemiBold"/>
              <a:buNone/>
              <a:defRPr sz="1400">
                <a:solidFill>
                  <a:schemeClr val="dk1"/>
                </a:solidFill>
                <a:latin typeface="Open Sans SemiBold"/>
                <a:ea typeface="Open Sans SemiBold"/>
                <a:cs typeface="Open Sans SemiBold"/>
                <a:sym typeface="Open Sans SemiBold"/>
              </a:defRPr>
            </a:lvl7pPr>
            <a:lvl8pPr lvl="7">
              <a:spcBef>
                <a:spcPts val="0"/>
              </a:spcBef>
              <a:spcAft>
                <a:spcPts val="0"/>
              </a:spcAft>
              <a:buClr>
                <a:schemeClr val="dk1"/>
              </a:buClr>
              <a:buSzPts val="1100"/>
              <a:buFont typeface="Open Sans SemiBold"/>
              <a:buNone/>
              <a:defRPr sz="1400">
                <a:solidFill>
                  <a:schemeClr val="dk1"/>
                </a:solidFill>
                <a:latin typeface="Open Sans SemiBold"/>
                <a:ea typeface="Open Sans SemiBold"/>
                <a:cs typeface="Open Sans SemiBold"/>
                <a:sym typeface="Open Sans SemiBold"/>
              </a:defRPr>
            </a:lvl8pPr>
            <a:lvl9pPr lvl="8">
              <a:spcBef>
                <a:spcPts val="0"/>
              </a:spcBef>
              <a:spcAft>
                <a:spcPts val="0"/>
              </a:spcAft>
              <a:buClr>
                <a:schemeClr val="dk1"/>
              </a:buClr>
              <a:buSzPts val="1100"/>
              <a:buFont typeface="Open Sans SemiBold"/>
              <a:buNone/>
              <a:defRPr sz="1400">
                <a:solidFill>
                  <a:schemeClr val="dk1"/>
                </a:solidFill>
                <a:latin typeface="Open Sans SemiBold"/>
                <a:ea typeface="Open Sans SemiBold"/>
                <a:cs typeface="Open Sans SemiBold"/>
                <a:sym typeface="Open Sans SemiBold"/>
              </a:defRPr>
            </a:lvl9pPr>
          </a:lstStyle>
          <a:p/>
        </p:txBody>
      </p:sp>
      <p:sp>
        <p:nvSpPr>
          <p:cNvPr id="7" name="Google Shape;7;p1"/>
          <p:cNvSpPr txBox="1"/>
          <p:nvPr>
            <p:ph idx="1" type="body"/>
          </p:nvPr>
        </p:nvSpPr>
        <p:spPr>
          <a:xfrm>
            <a:off x="640080" y="1207008"/>
            <a:ext cx="7863900" cy="3263400"/>
          </a:xfrm>
          <a:prstGeom prst="rect">
            <a:avLst/>
          </a:prstGeom>
          <a:noFill/>
          <a:ln>
            <a:noFill/>
          </a:ln>
        </p:spPr>
        <p:txBody>
          <a:bodyPr anchorCtr="0" anchor="t" bIns="0" lIns="0" spcFirstLastPara="1" rIns="0" wrap="square" tIns="0">
            <a:noAutofit/>
          </a:bodyPr>
          <a:lstStyle>
            <a:lvl1pPr indent="-361950" lvl="0" marL="457200" marR="0" rtl="0" algn="l">
              <a:lnSpc>
                <a:spcPct val="130000"/>
              </a:lnSpc>
              <a:spcBef>
                <a:spcPts val="400"/>
              </a:spcBef>
              <a:spcAft>
                <a:spcPts val="0"/>
              </a:spcAft>
              <a:buClr>
                <a:schemeClr val="dk1"/>
              </a:buClr>
              <a:buSzPts val="2100"/>
              <a:buFont typeface="Arial"/>
              <a:buChar char="•"/>
              <a:defRPr b="0" i="0" sz="2100" u="none" cap="none" strike="noStrike">
                <a:solidFill>
                  <a:schemeClr val="dk1"/>
                </a:solidFill>
                <a:latin typeface="Open Sans"/>
                <a:ea typeface="Open Sans"/>
                <a:cs typeface="Open Sans"/>
                <a:sym typeface="Open Sans"/>
              </a:defRPr>
            </a:lvl1pPr>
            <a:lvl2pPr indent="-342900" lvl="1" marL="914400" marR="0" rtl="0" algn="l">
              <a:lnSpc>
                <a:spcPct val="130000"/>
              </a:lnSpc>
              <a:spcBef>
                <a:spcPts val="4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2pPr>
            <a:lvl3pPr indent="-323850" lvl="2" marL="1371600" marR="0" rtl="0" algn="l">
              <a:lnSpc>
                <a:spcPct val="130000"/>
              </a:lnSpc>
              <a:spcBef>
                <a:spcPts val="4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3pPr>
            <a:lvl4pPr indent="-317500" lvl="3" marL="1828800" marR="0" rtl="0" algn="l">
              <a:lnSpc>
                <a:spcPct val="13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4pPr>
            <a:lvl5pPr indent="-317500" lvl="4" marL="2286000" marR="0" rtl="0" algn="l">
              <a:lnSpc>
                <a:spcPct val="13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5pPr>
            <a:lvl6pPr indent="-317500" lvl="5" marL="2743200" marR="0" rtl="0" algn="l">
              <a:lnSpc>
                <a:spcPct val="13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6pPr>
            <a:lvl7pPr indent="-317500" lvl="6" marL="3200400" marR="0" rtl="0" algn="l">
              <a:lnSpc>
                <a:spcPct val="13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7pPr>
            <a:lvl8pPr indent="-317500" lvl="7" marL="3657600" marR="0" rtl="0" algn="l">
              <a:lnSpc>
                <a:spcPct val="13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8pPr>
            <a:lvl9pPr indent="-317500" lvl="8" marL="4114800" marR="0" rtl="0" algn="l">
              <a:lnSpc>
                <a:spcPct val="13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9pPr>
          </a:lstStyle>
          <a:p/>
        </p:txBody>
      </p:sp>
      <p:sp>
        <p:nvSpPr>
          <p:cNvPr id="8" name="Google Shape;8;p1"/>
          <p:cNvSpPr txBox="1"/>
          <p:nvPr>
            <p:ph idx="10" type="dt"/>
          </p:nvPr>
        </p:nvSpPr>
        <p:spPr>
          <a:xfrm>
            <a:off x="2681700" y="4672464"/>
            <a:ext cx="4706100" cy="183000"/>
          </a:xfrm>
          <a:prstGeom prst="rect">
            <a:avLst/>
          </a:prstGeom>
          <a:noFill/>
          <a:ln>
            <a:noFill/>
          </a:ln>
        </p:spPr>
        <p:txBody>
          <a:bodyPr anchorCtr="0" anchor="b" bIns="0" lIns="0" spcFirstLastPara="1" rIns="0" wrap="square" tIns="0">
            <a:noAutofit/>
          </a:bodyPr>
          <a:lstStyle>
            <a:lvl1pPr lvl="0" marR="0" rtl="0" algn="l">
              <a:spcBef>
                <a:spcPts val="0"/>
              </a:spcBef>
              <a:spcAft>
                <a:spcPts val="0"/>
              </a:spcAft>
              <a:buClr>
                <a:schemeClr val="dk2"/>
              </a:buClr>
              <a:buSzPts val="1100"/>
              <a:buNone/>
              <a:defRPr b="0" i="0" sz="900" u="none" cap="none" strike="noStrike">
                <a:solidFill>
                  <a:schemeClr val="dk2"/>
                </a:solidFill>
                <a:latin typeface="Open Sans"/>
                <a:ea typeface="Open Sans"/>
                <a:cs typeface="Open Sans"/>
                <a:sym typeface="Open Sans"/>
              </a:defRPr>
            </a:lvl1pPr>
            <a:lvl2pPr lvl="1" marR="0" rtl="0" algn="l">
              <a:spcBef>
                <a:spcPts val="0"/>
              </a:spcBef>
              <a:spcAft>
                <a:spcPts val="0"/>
              </a:spcAft>
              <a:buSzPts val="1100"/>
              <a:buNone/>
              <a:defRPr b="0" i="0" sz="1400" u="none" cap="none" strike="noStrike">
                <a:solidFill>
                  <a:schemeClr val="dk1"/>
                </a:solidFill>
                <a:latin typeface="Open Sans"/>
                <a:ea typeface="Open Sans"/>
                <a:cs typeface="Open Sans"/>
                <a:sym typeface="Open Sans"/>
              </a:defRPr>
            </a:lvl2pPr>
            <a:lvl3pPr lvl="2" marR="0" rtl="0" algn="l">
              <a:spcBef>
                <a:spcPts val="0"/>
              </a:spcBef>
              <a:spcAft>
                <a:spcPts val="0"/>
              </a:spcAft>
              <a:buSzPts val="1100"/>
              <a:buNone/>
              <a:defRPr b="0" i="0" sz="1400" u="none" cap="none" strike="noStrike">
                <a:solidFill>
                  <a:schemeClr val="dk1"/>
                </a:solidFill>
                <a:latin typeface="Open Sans"/>
                <a:ea typeface="Open Sans"/>
                <a:cs typeface="Open Sans"/>
                <a:sym typeface="Open Sans"/>
              </a:defRPr>
            </a:lvl3pPr>
            <a:lvl4pPr lvl="3" marR="0" rtl="0" algn="l">
              <a:spcBef>
                <a:spcPts val="0"/>
              </a:spcBef>
              <a:spcAft>
                <a:spcPts val="0"/>
              </a:spcAft>
              <a:buSzPts val="1100"/>
              <a:buNone/>
              <a:defRPr b="0" i="0" sz="1400" u="none" cap="none" strike="noStrike">
                <a:solidFill>
                  <a:schemeClr val="dk1"/>
                </a:solidFill>
                <a:latin typeface="Open Sans"/>
                <a:ea typeface="Open Sans"/>
                <a:cs typeface="Open Sans"/>
                <a:sym typeface="Open Sans"/>
              </a:defRPr>
            </a:lvl4pPr>
            <a:lvl5pPr lvl="4" marR="0" rtl="0" algn="l">
              <a:spcBef>
                <a:spcPts val="0"/>
              </a:spcBef>
              <a:spcAft>
                <a:spcPts val="0"/>
              </a:spcAft>
              <a:buSzPts val="1100"/>
              <a:buNone/>
              <a:defRPr b="0" i="0" sz="1400" u="none" cap="none" strike="noStrike">
                <a:solidFill>
                  <a:schemeClr val="dk1"/>
                </a:solidFill>
                <a:latin typeface="Open Sans"/>
                <a:ea typeface="Open Sans"/>
                <a:cs typeface="Open Sans"/>
                <a:sym typeface="Open Sans"/>
              </a:defRPr>
            </a:lvl5pPr>
            <a:lvl6pPr lvl="5" marR="0" rtl="0" algn="l">
              <a:spcBef>
                <a:spcPts val="0"/>
              </a:spcBef>
              <a:spcAft>
                <a:spcPts val="0"/>
              </a:spcAft>
              <a:buSzPts val="1100"/>
              <a:buNone/>
              <a:defRPr b="0" i="0" sz="1400" u="none" cap="none" strike="noStrike">
                <a:solidFill>
                  <a:schemeClr val="dk1"/>
                </a:solidFill>
                <a:latin typeface="Open Sans"/>
                <a:ea typeface="Open Sans"/>
                <a:cs typeface="Open Sans"/>
                <a:sym typeface="Open Sans"/>
              </a:defRPr>
            </a:lvl6pPr>
            <a:lvl7pPr lvl="6" marR="0" rtl="0" algn="l">
              <a:spcBef>
                <a:spcPts val="0"/>
              </a:spcBef>
              <a:spcAft>
                <a:spcPts val="0"/>
              </a:spcAft>
              <a:buSzPts val="1100"/>
              <a:buNone/>
              <a:defRPr b="0" i="0" sz="1400" u="none" cap="none" strike="noStrike">
                <a:solidFill>
                  <a:schemeClr val="dk1"/>
                </a:solidFill>
                <a:latin typeface="Open Sans"/>
                <a:ea typeface="Open Sans"/>
                <a:cs typeface="Open Sans"/>
                <a:sym typeface="Open Sans"/>
              </a:defRPr>
            </a:lvl7pPr>
            <a:lvl8pPr lvl="7" marR="0" rtl="0" algn="l">
              <a:spcBef>
                <a:spcPts val="0"/>
              </a:spcBef>
              <a:spcAft>
                <a:spcPts val="0"/>
              </a:spcAft>
              <a:buSzPts val="1100"/>
              <a:buNone/>
              <a:defRPr b="0" i="0" sz="1400" u="none" cap="none" strike="noStrike">
                <a:solidFill>
                  <a:schemeClr val="dk1"/>
                </a:solidFill>
                <a:latin typeface="Open Sans"/>
                <a:ea typeface="Open Sans"/>
                <a:cs typeface="Open Sans"/>
                <a:sym typeface="Open Sans"/>
              </a:defRPr>
            </a:lvl8pPr>
            <a:lvl9pPr lvl="8" marR="0" rtl="0" algn="l">
              <a:spcBef>
                <a:spcPts val="0"/>
              </a:spcBef>
              <a:spcAft>
                <a:spcPts val="0"/>
              </a:spcAft>
              <a:buSzPts val="1100"/>
              <a:buNone/>
              <a:defRPr b="0" i="0" sz="1400" u="none" cap="none" strike="noStrike">
                <a:solidFill>
                  <a:schemeClr val="dk1"/>
                </a:solidFill>
                <a:latin typeface="Open Sans"/>
                <a:ea typeface="Open Sans"/>
                <a:cs typeface="Open Sans"/>
                <a:sym typeface="Open Sans"/>
              </a:defRPr>
            </a:lvl9pPr>
          </a:lstStyle>
          <a:p/>
        </p:txBody>
      </p:sp>
      <p:sp>
        <p:nvSpPr>
          <p:cNvPr id="9" name="Google Shape;9;p1"/>
          <p:cNvSpPr txBox="1"/>
          <p:nvPr>
            <p:ph idx="12" type="sldNum"/>
          </p:nvPr>
        </p:nvSpPr>
        <p:spPr>
          <a:xfrm>
            <a:off x="8247150" y="4672475"/>
            <a:ext cx="256800" cy="183000"/>
          </a:xfrm>
          <a:prstGeom prst="rect">
            <a:avLst/>
          </a:prstGeom>
          <a:noFill/>
          <a:ln>
            <a:noFill/>
          </a:ln>
        </p:spPr>
        <p:txBody>
          <a:bodyPr anchorCtr="0" anchor="b" bIns="0" lIns="0" spcFirstLastPara="1" rIns="0" wrap="square" tIns="0">
            <a:noAutofit/>
          </a:bodyPr>
          <a:lstStyle>
            <a:lvl1pPr indent="0" lvl="0" marL="0" marR="0" rtl="0" algn="r">
              <a:spcBef>
                <a:spcPts val="0"/>
              </a:spcBef>
              <a:buNone/>
              <a:defRPr b="0" i="0" sz="900" u="none" cap="none" strike="noStrike">
                <a:solidFill>
                  <a:schemeClr val="dk2"/>
                </a:solidFill>
                <a:latin typeface="Open Sans"/>
                <a:ea typeface="Open Sans"/>
                <a:cs typeface="Open Sans"/>
                <a:sym typeface="Open Sans"/>
              </a:defRPr>
            </a:lvl1pPr>
            <a:lvl2pPr indent="0" lvl="1" marL="0" marR="0" rtl="0" algn="r">
              <a:spcBef>
                <a:spcPts val="0"/>
              </a:spcBef>
              <a:buNone/>
              <a:defRPr b="0" i="0" sz="900" u="none" cap="none" strike="noStrike">
                <a:solidFill>
                  <a:schemeClr val="dk2"/>
                </a:solidFill>
                <a:latin typeface="Open Sans"/>
                <a:ea typeface="Open Sans"/>
                <a:cs typeface="Open Sans"/>
                <a:sym typeface="Open Sans"/>
              </a:defRPr>
            </a:lvl2pPr>
            <a:lvl3pPr indent="0" lvl="2" marL="0" marR="0" rtl="0" algn="r">
              <a:spcBef>
                <a:spcPts val="0"/>
              </a:spcBef>
              <a:buNone/>
              <a:defRPr b="0" i="0" sz="900" u="none" cap="none" strike="noStrike">
                <a:solidFill>
                  <a:schemeClr val="dk2"/>
                </a:solidFill>
                <a:latin typeface="Open Sans"/>
                <a:ea typeface="Open Sans"/>
                <a:cs typeface="Open Sans"/>
                <a:sym typeface="Open Sans"/>
              </a:defRPr>
            </a:lvl3pPr>
            <a:lvl4pPr indent="0" lvl="3" marL="0" marR="0" rtl="0" algn="r">
              <a:spcBef>
                <a:spcPts val="0"/>
              </a:spcBef>
              <a:buNone/>
              <a:defRPr b="0" i="0" sz="900" u="none" cap="none" strike="noStrike">
                <a:solidFill>
                  <a:schemeClr val="dk2"/>
                </a:solidFill>
                <a:latin typeface="Open Sans"/>
                <a:ea typeface="Open Sans"/>
                <a:cs typeface="Open Sans"/>
                <a:sym typeface="Open Sans"/>
              </a:defRPr>
            </a:lvl4pPr>
            <a:lvl5pPr indent="0" lvl="4" marL="0" marR="0" rtl="0" algn="r">
              <a:spcBef>
                <a:spcPts val="0"/>
              </a:spcBef>
              <a:buNone/>
              <a:defRPr b="0" i="0" sz="900" u="none" cap="none" strike="noStrike">
                <a:solidFill>
                  <a:schemeClr val="dk2"/>
                </a:solidFill>
                <a:latin typeface="Open Sans"/>
                <a:ea typeface="Open Sans"/>
                <a:cs typeface="Open Sans"/>
                <a:sym typeface="Open Sans"/>
              </a:defRPr>
            </a:lvl5pPr>
            <a:lvl6pPr indent="0" lvl="5" marL="0" marR="0" rtl="0" algn="r">
              <a:spcBef>
                <a:spcPts val="0"/>
              </a:spcBef>
              <a:buNone/>
              <a:defRPr b="0" i="0" sz="900" u="none" cap="none" strike="noStrike">
                <a:solidFill>
                  <a:schemeClr val="dk2"/>
                </a:solidFill>
                <a:latin typeface="Open Sans"/>
                <a:ea typeface="Open Sans"/>
                <a:cs typeface="Open Sans"/>
                <a:sym typeface="Open Sans"/>
              </a:defRPr>
            </a:lvl6pPr>
            <a:lvl7pPr indent="0" lvl="6" marL="0" marR="0" rtl="0" algn="r">
              <a:spcBef>
                <a:spcPts val="0"/>
              </a:spcBef>
              <a:buNone/>
              <a:defRPr b="0" i="0" sz="900" u="none" cap="none" strike="noStrike">
                <a:solidFill>
                  <a:schemeClr val="dk2"/>
                </a:solidFill>
                <a:latin typeface="Open Sans"/>
                <a:ea typeface="Open Sans"/>
                <a:cs typeface="Open Sans"/>
                <a:sym typeface="Open Sans"/>
              </a:defRPr>
            </a:lvl7pPr>
            <a:lvl8pPr indent="0" lvl="7" marL="0" marR="0" rtl="0" algn="r">
              <a:spcBef>
                <a:spcPts val="0"/>
              </a:spcBef>
              <a:buNone/>
              <a:defRPr b="0" i="0" sz="900" u="none" cap="none" strike="noStrike">
                <a:solidFill>
                  <a:schemeClr val="dk2"/>
                </a:solidFill>
                <a:latin typeface="Open Sans"/>
                <a:ea typeface="Open Sans"/>
                <a:cs typeface="Open Sans"/>
                <a:sym typeface="Open Sans"/>
              </a:defRPr>
            </a:lvl8pPr>
            <a:lvl9pPr indent="0" lvl="8" marL="0" marR="0" rtl="0" algn="r">
              <a:spcBef>
                <a:spcPts val="0"/>
              </a:spcBef>
              <a:buNone/>
              <a:defRPr b="0" i="0" sz="900" u="none" cap="none" strike="noStrike">
                <a:solidFill>
                  <a:schemeClr val="dk2"/>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403">
          <p15:clr>
            <a:srgbClr val="EA4335"/>
          </p15:clr>
        </p15:guide>
        <p15:guide id="2" orient="horz" pos="761">
          <p15:clr>
            <a:srgbClr val="EA4335"/>
          </p15:clr>
        </p15:guide>
        <p15:guide id="3" orient="horz" pos="3059">
          <p15:clr>
            <a:srgbClr val="EA4335"/>
          </p15:clr>
        </p15:guide>
        <p15:guide id="4" pos="403">
          <p15:clr>
            <a:srgbClr val="EA4335"/>
          </p15:clr>
        </p15:guide>
        <p15:guide id="5" pos="5357">
          <p15:clr>
            <a:srgbClr val="EA4335"/>
          </p15:clr>
        </p15:guide>
        <p15:guide id="6" orient="horz" pos="2816">
          <p15:clr>
            <a:srgbClr val="EA4335"/>
          </p15:clr>
        </p15:guide>
        <p15:guide id="7" orient="horz" pos="259">
          <p15:clr>
            <a:srgbClr val="EA4335"/>
          </p15:clr>
        </p15:guide>
      </p15:sldGuideLst>
    </p:ext>
  </p:extLst>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8" name="Shape 88"/>
        <p:cNvGrpSpPr/>
        <p:nvPr/>
      </p:nvGrpSpPr>
      <p:grpSpPr>
        <a:xfrm>
          <a:off x="0" y="0"/>
          <a:ext cx="0" cy="0"/>
          <a:chOff x="0" y="0"/>
          <a:chExt cx="0" cy="0"/>
        </a:xfrm>
      </p:grpSpPr>
      <p:sp>
        <p:nvSpPr>
          <p:cNvPr id="89" name="Google Shape;89;p16"/>
          <p:cNvSpPr txBox="1"/>
          <p:nvPr>
            <p:ph type="title"/>
          </p:nvPr>
        </p:nvSpPr>
        <p:spPr>
          <a:xfrm>
            <a:off x="640080" y="411480"/>
            <a:ext cx="7868100" cy="749700"/>
          </a:xfrm>
          <a:prstGeom prst="rect">
            <a:avLst/>
          </a:prstGeom>
          <a:noFill/>
          <a:ln>
            <a:noFill/>
          </a:ln>
        </p:spPr>
        <p:txBody>
          <a:bodyPr anchorCtr="0" anchor="ctr" bIns="0" lIns="0" spcFirstLastPara="1" rIns="0" wrap="square" tIns="0">
            <a:noAutofit/>
          </a:bodyPr>
          <a:lstStyle>
            <a:lvl1pPr lvl="0" marR="0" rtl="0" algn="l">
              <a:lnSpc>
                <a:spcPct val="100000"/>
              </a:lnSpc>
              <a:spcBef>
                <a:spcPts val="0"/>
              </a:spcBef>
              <a:spcAft>
                <a:spcPts val="0"/>
              </a:spcAft>
              <a:buClr>
                <a:schemeClr val="lt2"/>
              </a:buClr>
              <a:buSzPts val="3000"/>
              <a:buFont typeface="Open Sans"/>
              <a:buNone/>
              <a:defRPr b="1" i="0" sz="3000" u="none" cap="none" strike="noStrike">
                <a:solidFill>
                  <a:schemeClr val="lt2"/>
                </a:solidFill>
                <a:latin typeface="Open Sans"/>
                <a:ea typeface="Open Sans"/>
                <a:cs typeface="Open Sans"/>
                <a:sym typeface="Open Sans"/>
              </a:defRPr>
            </a:lvl1pPr>
            <a:lvl2pPr lvl="1" marR="0" rtl="0" algn="l">
              <a:lnSpc>
                <a:spcPct val="100000"/>
              </a:lnSpc>
              <a:spcBef>
                <a:spcPts val="0"/>
              </a:spcBef>
              <a:spcAft>
                <a:spcPts val="0"/>
              </a:spcAft>
              <a:buClr>
                <a:schemeClr val="dk1"/>
              </a:buClr>
              <a:buSzPts val="1100"/>
              <a:buFont typeface="Open Sans SemiBold"/>
              <a:buNone/>
              <a:defRPr b="0" i="0" sz="1400" u="none" cap="none" strike="noStrike">
                <a:solidFill>
                  <a:schemeClr val="dk1"/>
                </a:solidFill>
                <a:latin typeface="Open Sans SemiBold"/>
                <a:ea typeface="Open Sans SemiBold"/>
                <a:cs typeface="Open Sans SemiBold"/>
                <a:sym typeface="Open Sans SemiBold"/>
              </a:defRPr>
            </a:lvl2pPr>
            <a:lvl3pPr lvl="2" marR="0" rtl="0" algn="l">
              <a:lnSpc>
                <a:spcPct val="100000"/>
              </a:lnSpc>
              <a:spcBef>
                <a:spcPts val="0"/>
              </a:spcBef>
              <a:spcAft>
                <a:spcPts val="0"/>
              </a:spcAft>
              <a:buClr>
                <a:schemeClr val="dk1"/>
              </a:buClr>
              <a:buSzPts val="1100"/>
              <a:buFont typeface="Open Sans SemiBold"/>
              <a:buNone/>
              <a:defRPr b="0" i="0" sz="1400" u="none" cap="none" strike="noStrike">
                <a:solidFill>
                  <a:schemeClr val="dk1"/>
                </a:solidFill>
                <a:latin typeface="Open Sans SemiBold"/>
                <a:ea typeface="Open Sans SemiBold"/>
                <a:cs typeface="Open Sans SemiBold"/>
                <a:sym typeface="Open Sans SemiBold"/>
              </a:defRPr>
            </a:lvl3pPr>
            <a:lvl4pPr lvl="3" marR="0" rtl="0" algn="l">
              <a:lnSpc>
                <a:spcPct val="100000"/>
              </a:lnSpc>
              <a:spcBef>
                <a:spcPts val="0"/>
              </a:spcBef>
              <a:spcAft>
                <a:spcPts val="0"/>
              </a:spcAft>
              <a:buClr>
                <a:schemeClr val="dk1"/>
              </a:buClr>
              <a:buSzPts val="1100"/>
              <a:buFont typeface="Open Sans SemiBold"/>
              <a:buNone/>
              <a:defRPr b="0" i="0" sz="1400" u="none" cap="none" strike="noStrike">
                <a:solidFill>
                  <a:schemeClr val="dk1"/>
                </a:solidFill>
                <a:latin typeface="Open Sans SemiBold"/>
                <a:ea typeface="Open Sans SemiBold"/>
                <a:cs typeface="Open Sans SemiBold"/>
                <a:sym typeface="Open Sans SemiBold"/>
              </a:defRPr>
            </a:lvl4pPr>
            <a:lvl5pPr lvl="4" marR="0" rtl="0" algn="l">
              <a:lnSpc>
                <a:spcPct val="100000"/>
              </a:lnSpc>
              <a:spcBef>
                <a:spcPts val="0"/>
              </a:spcBef>
              <a:spcAft>
                <a:spcPts val="0"/>
              </a:spcAft>
              <a:buClr>
                <a:schemeClr val="dk1"/>
              </a:buClr>
              <a:buSzPts val="1100"/>
              <a:buFont typeface="Open Sans SemiBold"/>
              <a:buNone/>
              <a:defRPr b="0" i="0" sz="1400" u="none" cap="none" strike="noStrike">
                <a:solidFill>
                  <a:schemeClr val="dk1"/>
                </a:solidFill>
                <a:latin typeface="Open Sans SemiBold"/>
                <a:ea typeface="Open Sans SemiBold"/>
                <a:cs typeface="Open Sans SemiBold"/>
                <a:sym typeface="Open Sans SemiBold"/>
              </a:defRPr>
            </a:lvl5pPr>
            <a:lvl6pPr lvl="5" marR="0" rtl="0" algn="l">
              <a:lnSpc>
                <a:spcPct val="100000"/>
              </a:lnSpc>
              <a:spcBef>
                <a:spcPts val="0"/>
              </a:spcBef>
              <a:spcAft>
                <a:spcPts val="0"/>
              </a:spcAft>
              <a:buClr>
                <a:schemeClr val="dk1"/>
              </a:buClr>
              <a:buSzPts val="1100"/>
              <a:buFont typeface="Open Sans SemiBold"/>
              <a:buNone/>
              <a:defRPr b="0" i="0" sz="1400" u="none" cap="none" strike="noStrike">
                <a:solidFill>
                  <a:schemeClr val="dk1"/>
                </a:solidFill>
                <a:latin typeface="Open Sans SemiBold"/>
                <a:ea typeface="Open Sans SemiBold"/>
                <a:cs typeface="Open Sans SemiBold"/>
                <a:sym typeface="Open Sans SemiBold"/>
              </a:defRPr>
            </a:lvl6pPr>
            <a:lvl7pPr lvl="6" marR="0" rtl="0" algn="l">
              <a:lnSpc>
                <a:spcPct val="100000"/>
              </a:lnSpc>
              <a:spcBef>
                <a:spcPts val="0"/>
              </a:spcBef>
              <a:spcAft>
                <a:spcPts val="0"/>
              </a:spcAft>
              <a:buClr>
                <a:schemeClr val="dk1"/>
              </a:buClr>
              <a:buSzPts val="1100"/>
              <a:buFont typeface="Open Sans SemiBold"/>
              <a:buNone/>
              <a:defRPr b="0" i="0" sz="1400" u="none" cap="none" strike="noStrike">
                <a:solidFill>
                  <a:schemeClr val="dk1"/>
                </a:solidFill>
                <a:latin typeface="Open Sans SemiBold"/>
                <a:ea typeface="Open Sans SemiBold"/>
                <a:cs typeface="Open Sans SemiBold"/>
                <a:sym typeface="Open Sans SemiBold"/>
              </a:defRPr>
            </a:lvl7pPr>
            <a:lvl8pPr lvl="7" marR="0" rtl="0" algn="l">
              <a:lnSpc>
                <a:spcPct val="100000"/>
              </a:lnSpc>
              <a:spcBef>
                <a:spcPts val="0"/>
              </a:spcBef>
              <a:spcAft>
                <a:spcPts val="0"/>
              </a:spcAft>
              <a:buClr>
                <a:schemeClr val="dk1"/>
              </a:buClr>
              <a:buSzPts val="1100"/>
              <a:buFont typeface="Open Sans SemiBold"/>
              <a:buNone/>
              <a:defRPr b="0" i="0" sz="1400" u="none" cap="none" strike="noStrike">
                <a:solidFill>
                  <a:schemeClr val="dk1"/>
                </a:solidFill>
                <a:latin typeface="Open Sans SemiBold"/>
                <a:ea typeface="Open Sans SemiBold"/>
                <a:cs typeface="Open Sans SemiBold"/>
                <a:sym typeface="Open Sans SemiBold"/>
              </a:defRPr>
            </a:lvl8pPr>
            <a:lvl9pPr lvl="8" marR="0" rtl="0" algn="l">
              <a:lnSpc>
                <a:spcPct val="100000"/>
              </a:lnSpc>
              <a:spcBef>
                <a:spcPts val="0"/>
              </a:spcBef>
              <a:spcAft>
                <a:spcPts val="0"/>
              </a:spcAft>
              <a:buClr>
                <a:schemeClr val="dk1"/>
              </a:buClr>
              <a:buSzPts val="1100"/>
              <a:buFont typeface="Open Sans SemiBold"/>
              <a:buNone/>
              <a:defRPr b="0" i="0" sz="1400" u="none" cap="none" strike="noStrike">
                <a:solidFill>
                  <a:schemeClr val="dk1"/>
                </a:solidFill>
                <a:latin typeface="Open Sans SemiBold"/>
                <a:ea typeface="Open Sans SemiBold"/>
                <a:cs typeface="Open Sans SemiBold"/>
                <a:sym typeface="Open Sans SemiBold"/>
              </a:defRPr>
            </a:lvl9pPr>
          </a:lstStyle>
          <a:p/>
        </p:txBody>
      </p:sp>
      <p:sp>
        <p:nvSpPr>
          <p:cNvPr id="90" name="Google Shape;90;p16"/>
          <p:cNvSpPr txBox="1"/>
          <p:nvPr>
            <p:ph idx="1" type="body"/>
          </p:nvPr>
        </p:nvSpPr>
        <p:spPr>
          <a:xfrm>
            <a:off x="640080" y="1207008"/>
            <a:ext cx="7863900" cy="3263400"/>
          </a:xfrm>
          <a:prstGeom prst="rect">
            <a:avLst/>
          </a:prstGeom>
          <a:noFill/>
          <a:ln>
            <a:noFill/>
          </a:ln>
        </p:spPr>
        <p:txBody>
          <a:bodyPr anchorCtr="0" anchor="t" bIns="0" lIns="0" spcFirstLastPara="1" rIns="0" wrap="square" tIns="0">
            <a:noAutofit/>
          </a:bodyPr>
          <a:lstStyle>
            <a:lvl1pPr indent="-361950" lvl="0" marL="457200" marR="0" rtl="0" algn="l">
              <a:lnSpc>
                <a:spcPct val="130000"/>
              </a:lnSpc>
              <a:spcBef>
                <a:spcPts val="400"/>
              </a:spcBef>
              <a:spcAft>
                <a:spcPts val="0"/>
              </a:spcAft>
              <a:buClr>
                <a:schemeClr val="dk1"/>
              </a:buClr>
              <a:buSzPts val="2100"/>
              <a:buFont typeface="Arial"/>
              <a:buChar char="•"/>
              <a:defRPr b="0" i="0" sz="2100" u="none" cap="none" strike="noStrike">
                <a:solidFill>
                  <a:schemeClr val="dk1"/>
                </a:solidFill>
                <a:latin typeface="Open Sans"/>
                <a:ea typeface="Open Sans"/>
                <a:cs typeface="Open Sans"/>
                <a:sym typeface="Open Sans"/>
              </a:defRPr>
            </a:lvl1pPr>
            <a:lvl2pPr indent="-342900" lvl="1" marL="914400" marR="0" rtl="0" algn="l">
              <a:lnSpc>
                <a:spcPct val="130000"/>
              </a:lnSpc>
              <a:spcBef>
                <a:spcPts val="4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2pPr>
            <a:lvl3pPr indent="-323850" lvl="2" marL="1371600" marR="0" rtl="0" algn="l">
              <a:lnSpc>
                <a:spcPct val="130000"/>
              </a:lnSpc>
              <a:spcBef>
                <a:spcPts val="4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3pPr>
            <a:lvl4pPr indent="-317500" lvl="3" marL="1828800" marR="0" rtl="0" algn="l">
              <a:lnSpc>
                <a:spcPct val="13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4pPr>
            <a:lvl5pPr indent="-317500" lvl="4" marL="2286000" marR="0" rtl="0" algn="l">
              <a:lnSpc>
                <a:spcPct val="13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5pPr>
            <a:lvl6pPr indent="-317500" lvl="5" marL="2743200" marR="0" rtl="0" algn="l">
              <a:lnSpc>
                <a:spcPct val="13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6pPr>
            <a:lvl7pPr indent="-317500" lvl="6" marL="3200400" marR="0" rtl="0" algn="l">
              <a:lnSpc>
                <a:spcPct val="13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7pPr>
            <a:lvl8pPr indent="-317500" lvl="7" marL="3657600" marR="0" rtl="0" algn="l">
              <a:lnSpc>
                <a:spcPct val="13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8pPr>
            <a:lvl9pPr indent="-317500" lvl="8" marL="4114800" marR="0" rtl="0" algn="l">
              <a:lnSpc>
                <a:spcPct val="13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9pPr>
          </a:lstStyle>
          <a:p/>
        </p:txBody>
      </p:sp>
      <p:sp>
        <p:nvSpPr>
          <p:cNvPr id="91" name="Google Shape;91;p16"/>
          <p:cNvSpPr txBox="1"/>
          <p:nvPr>
            <p:ph idx="10" type="dt"/>
          </p:nvPr>
        </p:nvSpPr>
        <p:spPr>
          <a:xfrm>
            <a:off x="2681700" y="4709160"/>
            <a:ext cx="4706100" cy="183000"/>
          </a:xfrm>
          <a:prstGeom prst="rect">
            <a:avLst/>
          </a:prstGeom>
          <a:noFill/>
          <a:ln>
            <a:noFill/>
          </a:ln>
        </p:spPr>
        <p:txBody>
          <a:bodyPr anchorCtr="0" anchor="b" bIns="0" lIns="0" spcFirstLastPara="1" rIns="0" wrap="square" tIns="0">
            <a:noAutofit/>
          </a:bodyPr>
          <a:lstStyle>
            <a:lvl1pPr lvl="0" marR="0" rtl="0" algn="l">
              <a:lnSpc>
                <a:spcPct val="100000"/>
              </a:lnSpc>
              <a:spcBef>
                <a:spcPts val="0"/>
              </a:spcBef>
              <a:spcAft>
                <a:spcPts val="0"/>
              </a:spcAft>
              <a:buClr>
                <a:schemeClr val="dk2"/>
              </a:buClr>
              <a:buSzPts val="1100"/>
              <a:buFont typeface="Arial"/>
              <a:buNone/>
              <a:defRPr b="0" i="0" sz="900" u="none" cap="none" strike="noStrike">
                <a:solidFill>
                  <a:schemeClr val="dk2"/>
                </a:solidFill>
                <a:latin typeface="Open Sans"/>
                <a:ea typeface="Open Sans"/>
                <a:cs typeface="Open Sans"/>
                <a:sym typeface="Open Sans"/>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Open Sans"/>
                <a:ea typeface="Open Sans"/>
                <a:cs typeface="Open Sans"/>
                <a:sym typeface="Open Sans"/>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Open Sans"/>
                <a:ea typeface="Open Sans"/>
                <a:cs typeface="Open Sans"/>
                <a:sym typeface="Open Sans"/>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Open Sans"/>
                <a:ea typeface="Open Sans"/>
                <a:cs typeface="Open Sans"/>
                <a:sym typeface="Open Sans"/>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Open Sans"/>
                <a:ea typeface="Open Sans"/>
                <a:cs typeface="Open Sans"/>
                <a:sym typeface="Open Sans"/>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Open Sans"/>
                <a:ea typeface="Open Sans"/>
                <a:cs typeface="Open Sans"/>
                <a:sym typeface="Open Sans"/>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Open Sans"/>
                <a:ea typeface="Open Sans"/>
                <a:cs typeface="Open Sans"/>
                <a:sym typeface="Open Sans"/>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Open Sans"/>
                <a:ea typeface="Open Sans"/>
                <a:cs typeface="Open Sans"/>
                <a:sym typeface="Open Sans"/>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Open Sans"/>
                <a:ea typeface="Open Sans"/>
                <a:cs typeface="Open Sans"/>
                <a:sym typeface="Open Sans"/>
              </a:defRPr>
            </a:lvl9pPr>
          </a:lstStyle>
          <a:p/>
        </p:txBody>
      </p:sp>
      <p:sp>
        <p:nvSpPr>
          <p:cNvPr id="92" name="Google Shape;92;p16"/>
          <p:cNvSpPr txBox="1"/>
          <p:nvPr>
            <p:ph idx="12" type="sldNum"/>
          </p:nvPr>
        </p:nvSpPr>
        <p:spPr>
          <a:xfrm>
            <a:off x="7909490" y="4700016"/>
            <a:ext cx="594300" cy="183000"/>
          </a:xfrm>
          <a:prstGeom prst="rect">
            <a:avLst/>
          </a:prstGeom>
          <a:noFill/>
          <a:ln>
            <a:noFill/>
          </a:ln>
        </p:spPr>
        <p:txBody>
          <a:bodyPr anchorCtr="0" anchor="b" bIns="0" lIns="0" spcFirstLastPara="1" rIns="0" wrap="square" tIns="0">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Open Sans"/>
                <a:ea typeface="Open Sans"/>
                <a:cs typeface="Open Sans"/>
                <a:sym typeface="Open Sans"/>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Open Sans"/>
                <a:ea typeface="Open Sans"/>
                <a:cs typeface="Open Sans"/>
                <a:sym typeface="Open Sans"/>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Open Sans"/>
                <a:ea typeface="Open Sans"/>
                <a:cs typeface="Open Sans"/>
                <a:sym typeface="Open Sans"/>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Open Sans"/>
                <a:ea typeface="Open Sans"/>
                <a:cs typeface="Open Sans"/>
                <a:sym typeface="Open Sans"/>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Open Sans"/>
                <a:ea typeface="Open Sans"/>
                <a:cs typeface="Open Sans"/>
                <a:sym typeface="Open Sans"/>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Open Sans"/>
                <a:ea typeface="Open Sans"/>
                <a:cs typeface="Open Sans"/>
                <a:sym typeface="Open Sans"/>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Open Sans"/>
                <a:ea typeface="Open Sans"/>
                <a:cs typeface="Open Sans"/>
                <a:sym typeface="Open Sans"/>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Open Sans"/>
                <a:ea typeface="Open Sans"/>
                <a:cs typeface="Open Sans"/>
                <a:sym typeface="Open Sans"/>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 id="2147483679" r:id="rId18"/>
    <p:sldLayoutId id="2147483680" r:id="rId19"/>
    <p:sldLayoutId id="2147483681" r:id="rId20"/>
    <p:sldLayoutId id="2147483682" r:id="rId21"/>
    <p:sldLayoutId id="2147483683" r:id="rId22"/>
    <p:sldLayoutId id="2147483684" r:id="rId23"/>
    <p:sldLayoutId id="2147483685" r:id="rId24"/>
    <p:sldLayoutId id="2147483686" r:id="rId25"/>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403">
          <p15:clr>
            <a:srgbClr val="EA4335"/>
          </p15:clr>
        </p15:guide>
        <p15:guide id="2" orient="horz" pos="761">
          <p15:clr>
            <a:srgbClr val="EA4335"/>
          </p15:clr>
        </p15:guide>
        <p15:guide id="3" orient="horz" pos="3059">
          <p15:clr>
            <a:srgbClr val="EA4335"/>
          </p15:clr>
        </p15:guide>
        <p15:guide id="4" pos="403">
          <p15:clr>
            <a:srgbClr val="EA4335"/>
          </p15:clr>
        </p15:guide>
        <p15:guide id="5" pos="5357">
          <p15:clr>
            <a:srgbClr val="EA4335"/>
          </p15:clr>
        </p15:guide>
        <p15:guide id="6" orient="horz" pos="2816">
          <p15:clr>
            <a:srgbClr val="EA4335"/>
          </p15:clr>
        </p15:guide>
        <p15:guide id="7" orient="horz" pos="259">
          <p15:clr>
            <a:srgbClr val="EA4335"/>
          </p15:clr>
        </p15:guide>
      </p15:sldGuideLst>
    </p:ext>
  </p:extLst>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33" name="Shape 233"/>
        <p:cNvGrpSpPr/>
        <p:nvPr/>
      </p:nvGrpSpPr>
      <p:grpSpPr>
        <a:xfrm>
          <a:off x="0" y="0"/>
          <a:ext cx="0" cy="0"/>
          <a:chOff x="0" y="0"/>
          <a:chExt cx="0" cy="0"/>
        </a:xfrm>
      </p:grpSpPr>
      <p:sp>
        <p:nvSpPr>
          <p:cNvPr id="234" name="Google Shape;234;p42"/>
          <p:cNvSpPr txBox="1"/>
          <p:nvPr>
            <p:ph type="title"/>
          </p:nvPr>
        </p:nvSpPr>
        <p:spPr>
          <a:xfrm>
            <a:off x="720000" y="208026"/>
            <a:ext cx="7704000" cy="594000"/>
          </a:xfrm>
          <a:prstGeom prst="rect">
            <a:avLst/>
          </a:prstGeom>
          <a:noFill/>
          <a:ln>
            <a:noFill/>
          </a:ln>
        </p:spPr>
        <p:txBody>
          <a:bodyPr anchorCtr="0" anchor="b" bIns="0" lIns="0" spcFirstLastPara="1" rIns="0" wrap="square" tIns="0">
            <a:noAutofit/>
          </a:bodyPr>
          <a:lstStyle>
            <a:lvl1pPr lvl="0" marR="0" rtl="0" algn="l">
              <a:spcBef>
                <a:spcPts val="0"/>
              </a:spcBef>
              <a:spcAft>
                <a:spcPts val="0"/>
              </a:spcAft>
              <a:buClr>
                <a:schemeClr val="dk2"/>
              </a:buClr>
              <a:buSzPts val="2400"/>
              <a:buFont typeface="Arial"/>
              <a:buNone/>
              <a:defRPr b="1" i="0" sz="2400" u="none" cap="none" strike="noStrike">
                <a:solidFill>
                  <a:schemeClr val="dk2"/>
                </a:solidFill>
                <a:latin typeface="Arial"/>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235" name="Google Shape;235;p42"/>
          <p:cNvSpPr txBox="1"/>
          <p:nvPr>
            <p:ph idx="1" type="body"/>
          </p:nvPr>
        </p:nvSpPr>
        <p:spPr>
          <a:xfrm>
            <a:off x="719999" y="950119"/>
            <a:ext cx="7704000" cy="3726000"/>
          </a:xfrm>
          <a:prstGeom prst="rect">
            <a:avLst/>
          </a:prstGeom>
          <a:noFill/>
          <a:ln>
            <a:noFill/>
          </a:ln>
        </p:spPr>
        <p:txBody>
          <a:bodyPr anchorCtr="0" anchor="t" bIns="0" lIns="0" spcFirstLastPara="1" rIns="0" wrap="square" tIns="0">
            <a:noAutofit/>
          </a:bodyPr>
          <a:lstStyle>
            <a:lvl1pPr indent="-342900" lvl="0" marL="457200" marR="0" rtl="0" algn="l">
              <a:lnSpc>
                <a:spcPct val="130000"/>
              </a:lnSpc>
              <a:spcBef>
                <a:spcPts val="0"/>
              </a:spcBef>
              <a:spcAft>
                <a:spcPts val="0"/>
              </a:spcAft>
              <a:buClr>
                <a:schemeClr val="dk2"/>
              </a:buClr>
              <a:buSzPts val="1800"/>
              <a:buFont typeface="Noto Sans Symbols"/>
              <a:buChar char="▪"/>
              <a:defRPr b="0" i="0" sz="1800" u="none" cap="none" strike="noStrike">
                <a:solidFill>
                  <a:schemeClr val="dk1"/>
                </a:solidFill>
                <a:latin typeface="Arial"/>
                <a:ea typeface="Arial"/>
                <a:cs typeface="Arial"/>
                <a:sym typeface="Arial"/>
              </a:defRPr>
            </a:lvl1pPr>
            <a:lvl2pPr indent="-342900" lvl="1" marL="914400" marR="0" rtl="0" algn="l">
              <a:lnSpc>
                <a:spcPct val="130000"/>
              </a:lnSpc>
              <a:spcBef>
                <a:spcPts val="0"/>
              </a:spcBef>
              <a:spcAft>
                <a:spcPts val="0"/>
              </a:spcAft>
              <a:buClr>
                <a:schemeClr val="dk2"/>
              </a:buClr>
              <a:buSzPts val="1800"/>
              <a:buFont typeface="Arial"/>
              <a:buChar char="-"/>
              <a:defRPr b="0" i="0" sz="1800" u="none" cap="none" strike="noStrike">
                <a:solidFill>
                  <a:schemeClr val="dk1"/>
                </a:solidFill>
                <a:latin typeface="Arial"/>
                <a:ea typeface="Arial"/>
                <a:cs typeface="Arial"/>
                <a:sym typeface="Arial"/>
              </a:defRPr>
            </a:lvl2pPr>
            <a:lvl3pPr indent="-342900" lvl="2" marL="1371600" marR="0" rtl="0" algn="l">
              <a:lnSpc>
                <a:spcPct val="130000"/>
              </a:lnSpc>
              <a:spcBef>
                <a:spcPts val="0"/>
              </a:spcBef>
              <a:spcAft>
                <a:spcPts val="0"/>
              </a:spcAft>
              <a:buClr>
                <a:srgbClr val="009EDE"/>
              </a:buClr>
              <a:buSzPts val="1800"/>
              <a:buFont typeface="Open Sans"/>
              <a:buChar char="›"/>
              <a:defRPr b="0" i="0" sz="1800" u="none" cap="none" strike="noStrike">
                <a:solidFill>
                  <a:schemeClr val="dk1"/>
                </a:solidFill>
                <a:latin typeface="Arial"/>
                <a:ea typeface="Arial"/>
                <a:cs typeface="Arial"/>
                <a:sym typeface="Arial"/>
              </a:defRPr>
            </a:lvl3pPr>
            <a:lvl4pPr indent="-228600" lvl="3" marL="1828800" marR="0" rtl="0" algn="l">
              <a:spcBef>
                <a:spcPts val="400"/>
              </a:spcBef>
              <a:spcAft>
                <a:spcPts val="0"/>
              </a:spcAft>
              <a:buClr>
                <a:schemeClr val="dk1"/>
              </a:buClr>
              <a:buSzPts val="2000"/>
              <a:buFont typeface="Open Sans"/>
              <a:buNone/>
              <a:defRPr b="0" i="0" sz="2000" u="none" cap="none" strike="noStrike">
                <a:solidFill>
                  <a:schemeClr val="dk1"/>
                </a:solidFill>
                <a:latin typeface="Open Sans"/>
                <a:ea typeface="Open Sans"/>
                <a:cs typeface="Open Sans"/>
                <a:sym typeface="Open Sans"/>
              </a:defRPr>
            </a:lvl4pPr>
            <a:lvl5pPr indent="-228600" lvl="4" marL="2286000" marR="0" rtl="0" algn="l">
              <a:spcBef>
                <a:spcPts val="400"/>
              </a:spcBef>
              <a:spcAft>
                <a:spcPts val="0"/>
              </a:spcAft>
              <a:buClr>
                <a:schemeClr val="dk1"/>
              </a:buClr>
              <a:buSzPts val="2000"/>
              <a:buFont typeface="Open Sans"/>
              <a:buNone/>
              <a:defRPr b="0" i="0" sz="2000" u="none" cap="none" strike="noStrike">
                <a:solidFill>
                  <a:schemeClr val="dk1"/>
                </a:solidFill>
                <a:latin typeface="Open Sans"/>
                <a:ea typeface="Open Sans"/>
                <a:cs typeface="Open Sans"/>
                <a:sym typeface="Open Sans"/>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3700" r:id="rId14"/>
    <p:sldLayoutId id="2147483701" r:id="rId15"/>
    <p:sldLayoutId id="2147483702" r:id="rId16"/>
    <p:sldLayoutId id="2147483703" r:id="rId17"/>
    <p:sldLayoutId id="2147483704" r:id="rId18"/>
    <p:sldLayoutId id="2147483705" r:id="rId19"/>
    <p:sldLayoutId id="2147483706" r:id="rId20"/>
    <p:sldLayoutId id="2147483707" r:id="rId21"/>
    <p:sldLayoutId id="2147483708" r:id="rId22"/>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0.xml"/><Relationship Id="rId3" Type="http://schemas.openxmlformats.org/officeDocument/2006/relationships/image" Target="../media/image7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1.xml"/><Relationship Id="rId3" Type="http://schemas.openxmlformats.org/officeDocument/2006/relationships/image" Target="../media/image83.png"/><Relationship Id="rId4" Type="http://schemas.openxmlformats.org/officeDocument/2006/relationships/image" Target="../media/image4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2.xml"/><Relationship Id="rId3" Type="http://schemas.openxmlformats.org/officeDocument/2006/relationships/image" Target="../media/image8.png"/><Relationship Id="rId4" Type="http://schemas.openxmlformats.org/officeDocument/2006/relationships/slide" Target="/ppt/slides/slide13.xml"/><Relationship Id="rId9" Type="http://schemas.openxmlformats.org/officeDocument/2006/relationships/slide" Target="/ppt/slides/slide18.xml"/><Relationship Id="rId5" Type="http://schemas.openxmlformats.org/officeDocument/2006/relationships/slide" Target="/ppt/slides/slide14.xml"/><Relationship Id="rId6" Type="http://schemas.openxmlformats.org/officeDocument/2006/relationships/slide" Target="/ppt/slides/slide15.xml"/><Relationship Id="rId7" Type="http://schemas.openxmlformats.org/officeDocument/2006/relationships/slide" Target="/ppt/slides/slide16.xml"/><Relationship Id="rId8" Type="http://schemas.openxmlformats.org/officeDocument/2006/relationships/slide" Target="/ppt/slides/slide17.xml"/><Relationship Id="rId11" Type="http://schemas.openxmlformats.org/officeDocument/2006/relationships/slide" Target="/ppt/slides/slide19.xml"/><Relationship Id="rId10" Type="http://schemas.openxmlformats.org/officeDocument/2006/relationships/slide" Target="/ppt/slides/slide19.xml"/><Relationship Id="rId13" Type="http://schemas.openxmlformats.org/officeDocument/2006/relationships/slide" Target="/ppt/slides/slide20.xml"/><Relationship Id="rId12" Type="http://schemas.openxmlformats.org/officeDocument/2006/relationships/slide" Target="/ppt/slides/slide20.xml"/><Relationship Id="rId15" Type="http://schemas.openxmlformats.org/officeDocument/2006/relationships/slide" Target="/ppt/slides/slide23.xml"/><Relationship Id="rId14" Type="http://schemas.openxmlformats.org/officeDocument/2006/relationships/slide" Target="/ppt/slides/slide22.xml"/><Relationship Id="rId17" Type="http://schemas.openxmlformats.org/officeDocument/2006/relationships/slide" Target="/ppt/slides/slide24.xml"/><Relationship Id="rId16" Type="http://schemas.openxmlformats.org/officeDocument/2006/relationships/slide" Target="/ppt/slides/slide21.xml"/><Relationship Id="rId18" Type="http://schemas.openxmlformats.org/officeDocument/2006/relationships/image" Target="../media/image4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3.xml"/><Relationship Id="rId3" Type="http://schemas.openxmlformats.org/officeDocument/2006/relationships/image" Target="../media/image85.png"/><Relationship Id="rId4" Type="http://schemas.openxmlformats.org/officeDocument/2006/relationships/hyperlink" Target="https://www.youtube.com/watch?v=ze8r0S84PdA" TargetMode="External"/><Relationship Id="rId9" Type="http://schemas.openxmlformats.org/officeDocument/2006/relationships/image" Target="../media/image86.png"/><Relationship Id="rId5" Type="http://schemas.openxmlformats.org/officeDocument/2006/relationships/image" Target="../media/image78.png"/><Relationship Id="rId6" Type="http://schemas.openxmlformats.org/officeDocument/2006/relationships/image" Target="../media/image77.png"/><Relationship Id="rId7" Type="http://schemas.openxmlformats.org/officeDocument/2006/relationships/image" Target="../media/image79.png"/><Relationship Id="rId8" Type="http://schemas.openxmlformats.org/officeDocument/2006/relationships/image" Target="../media/image81.png"/><Relationship Id="rId11" Type="http://schemas.openxmlformats.org/officeDocument/2006/relationships/hyperlink" Target="https://www.unops.org/es/news-and-stories/stories/what-a-wall-can-do-to-live-and-learn" TargetMode="External"/><Relationship Id="rId10" Type="http://schemas.openxmlformats.org/officeDocument/2006/relationships/image" Target="../media/image82.png"/><Relationship Id="rId13" Type="http://schemas.openxmlformats.org/officeDocument/2006/relationships/image" Target="../media/image8.png"/><Relationship Id="rId12" Type="http://schemas.openxmlformats.org/officeDocument/2006/relationships/image" Target="../media/image84.png"/><Relationship Id="rId15" Type="http://schemas.openxmlformats.org/officeDocument/2006/relationships/image" Target="../media/image91.png"/><Relationship Id="rId14" Type="http://schemas.openxmlformats.org/officeDocument/2006/relationships/image" Target="../media/image88.png"/><Relationship Id="rId17" Type="http://schemas.openxmlformats.org/officeDocument/2006/relationships/image" Target="../media/image48.png"/><Relationship Id="rId16" Type="http://schemas.openxmlformats.org/officeDocument/2006/relationships/hyperlink" Target="https://www.youtube.com/watch?v=icz0GF0mqMY"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4.xml"/><Relationship Id="rId3" Type="http://schemas.openxmlformats.org/officeDocument/2006/relationships/image" Target="../media/image85.png"/><Relationship Id="rId4" Type="http://schemas.openxmlformats.org/officeDocument/2006/relationships/hyperlink" Target="https://twitter.com/GCAdaptation/status/1506986959071326210" TargetMode="External"/><Relationship Id="rId9" Type="http://schemas.openxmlformats.org/officeDocument/2006/relationships/image" Target="../media/image86.png"/><Relationship Id="rId5" Type="http://schemas.openxmlformats.org/officeDocument/2006/relationships/image" Target="../media/image104.jpg"/><Relationship Id="rId6" Type="http://schemas.openxmlformats.org/officeDocument/2006/relationships/image" Target="../media/image77.png"/><Relationship Id="rId7" Type="http://schemas.openxmlformats.org/officeDocument/2006/relationships/image" Target="../media/image79.png"/><Relationship Id="rId8" Type="http://schemas.openxmlformats.org/officeDocument/2006/relationships/image" Target="../media/image81.png"/><Relationship Id="rId11" Type="http://schemas.openxmlformats.org/officeDocument/2006/relationships/hyperlink" Target="https://www.unops.org/es/news-and-stories/news/a-roadmap-for-resilient-infrastructure-in-a-changing-climate" TargetMode="External"/><Relationship Id="rId10" Type="http://schemas.openxmlformats.org/officeDocument/2006/relationships/image" Target="../media/image82.png"/><Relationship Id="rId13" Type="http://schemas.openxmlformats.org/officeDocument/2006/relationships/image" Target="../media/image8.png"/><Relationship Id="rId12" Type="http://schemas.openxmlformats.org/officeDocument/2006/relationships/image" Target="../media/image84.png"/><Relationship Id="rId15" Type="http://schemas.openxmlformats.org/officeDocument/2006/relationships/image" Target="../media/image94.png"/><Relationship Id="rId14" Type="http://schemas.openxmlformats.org/officeDocument/2006/relationships/image" Target="../media/image88.png"/><Relationship Id="rId17" Type="http://schemas.openxmlformats.org/officeDocument/2006/relationships/image" Target="../media/image48.png"/><Relationship Id="rId16" Type="http://schemas.openxmlformats.org/officeDocument/2006/relationships/hyperlink" Target="https://twitter.com/GCAdaptation/status/1506986959071326210"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5.xml"/><Relationship Id="rId3" Type="http://schemas.openxmlformats.org/officeDocument/2006/relationships/image" Target="../media/image85.png"/><Relationship Id="rId4" Type="http://schemas.openxmlformats.org/officeDocument/2006/relationships/hyperlink" Target="https://www.youtube.com/watch?v=J9dlWz5UZJI" TargetMode="External"/><Relationship Id="rId9" Type="http://schemas.openxmlformats.org/officeDocument/2006/relationships/image" Target="../media/image86.png"/><Relationship Id="rId5" Type="http://schemas.openxmlformats.org/officeDocument/2006/relationships/image" Target="../media/image98.png"/><Relationship Id="rId6" Type="http://schemas.openxmlformats.org/officeDocument/2006/relationships/image" Target="../media/image77.png"/><Relationship Id="rId7" Type="http://schemas.openxmlformats.org/officeDocument/2006/relationships/image" Target="../media/image79.png"/><Relationship Id="rId8" Type="http://schemas.openxmlformats.org/officeDocument/2006/relationships/image" Target="../media/image81.png"/><Relationship Id="rId11" Type="http://schemas.openxmlformats.org/officeDocument/2006/relationships/hyperlink" Target="https://www.unops.org/es/news-and-stories/stories/access-to-energy-giving-sierra-leone-the-power-to-change" TargetMode="External"/><Relationship Id="rId10" Type="http://schemas.openxmlformats.org/officeDocument/2006/relationships/image" Target="../media/image82.png"/><Relationship Id="rId13" Type="http://schemas.openxmlformats.org/officeDocument/2006/relationships/image" Target="../media/image8.png"/><Relationship Id="rId12" Type="http://schemas.openxmlformats.org/officeDocument/2006/relationships/image" Target="../media/image84.png"/><Relationship Id="rId15" Type="http://schemas.openxmlformats.org/officeDocument/2006/relationships/image" Target="../media/image97.png"/><Relationship Id="rId14" Type="http://schemas.openxmlformats.org/officeDocument/2006/relationships/image" Target="../media/image88.png"/><Relationship Id="rId17" Type="http://schemas.openxmlformats.org/officeDocument/2006/relationships/hyperlink" Target="https://www.youtube.com/watch?v=83bCJmFsNZU" TargetMode="External"/><Relationship Id="rId16" Type="http://schemas.openxmlformats.org/officeDocument/2006/relationships/image" Target="../media/image100.png"/><Relationship Id="rId18" Type="http://schemas.openxmlformats.org/officeDocument/2006/relationships/image" Target="../media/image4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6.xml"/><Relationship Id="rId3" Type="http://schemas.openxmlformats.org/officeDocument/2006/relationships/image" Target="../media/image85.png"/><Relationship Id="rId4" Type="http://schemas.openxmlformats.org/officeDocument/2006/relationships/image" Target="../media/image79.png"/><Relationship Id="rId9" Type="http://schemas.openxmlformats.org/officeDocument/2006/relationships/image" Target="../media/image84.png"/><Relationship Id="rId5" Type="http://schemas.openxmlformats.org/officeDocument/2006/relationships/image" Target="../media/image81.png"/><Relationship Id="rId6" Type="http://schemas.openxmlformats.org/officeDocument/2006/relationships/image" Target="../media/image86.png"/><Relationship Id="rId7" Type="http://schemas.openxmlformats.org/officeDocument/2006/relationships/image" Target="../media/image82.png"/><Relationship Id="rId8" Type="http://schemas.openxmlformats.org/officeDocument/2006/relationships/hyperlink" Target="https://www.unops.org/es/news-and-stories/news/strengthening-resilience-in-bangladesh-1" TargetMode="External"/><Relationship Id="rId11" Type="http://schemas.openxmlformats.org/officeDocument/2006/relationships/image" Target="../media/image99.png"/><Relationship Id="rId10" Type="http://schemas.openxmlformats.org/officeDocument/2006/relationships/image" Target="../media/image8.png"/><Relationship Id="rId13" Type="http://schemas.openxmlformats.org/officeDocument/2006/relationships/image" Target="../media/image94.png"/><Relationship Id="rId12" Type="http://schemas.openxmlformats.org/officeDocument/2006/relationships/image" Target="../media/image121.jpg"/><Relationship Id="rId15" Type="http://schemas.openxmlformats.org/officeDocument/2006/relationships/image" Target="../media/image77.png"/><Relationship Id="rId14" Type="http://schemas.openxmlformats.org/officeDocument/2006/relationships/image" Target="../media/image88.png"/><Relationship Id="rId17" Type="http://schemas.openxmlformats.org/officeDocument/2006/relationships/image" Target="../media/image48.png"/><Relationship Id="rId16" Type="http://schemas.openxmlformats.org/officeDocument/2006/relationships/image" Target="../media/image10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7.xml"/><Relationship Id="rId3" Type="http://schemas.openxmlformats.org/officeDocument/2006/relationships/image" Target="../media/image85.png"/><Relationship Id="rId4" Type="http://schemas.openxmlformats.org/officeDocument/2006/relationships/hyperlink" Target="https://www.youtube.com/watch?v=c3spUmM94ys" TargetMode="External"/><Relationship Id="rId9" Type="http://schemas.openxmlformats.org/officeDocument/2006/relationships/image" Target="../media/image86.png"/><Relationship Id="rId5" Type="http://schemas.openxmlformats.org/officeDocument/2006/relationships/image" Target="../media/image110.png"/><Relationship Id="rId6" Type="http://schemas.openxmlformats.org/officeDocument/2006/relationships/image" Target="../media/image77.png"/><Relationship Id="rId7" Type="http://schemas.openxmlformats.org/officeDocument/2006/relationships/image" Target="../media/image79.png"/><Relationship Id="rId8" Type="http://schemas.openxmlformats.org/officeDocument/2006/relationships/image" Target="../media/image81.png"/><Relationship Id="rId11" Type="http://schemas.openxmlformats.org/officeDocument/2006/relationships/hyperlink" Target="https://www.unops.org/es/news-and-stories/stories/restoring-indonesian-peatlands-protecting-our-planet" TargetMode="External"/><Relationship Id="rId10" Type="http://schemas.openxmlformats.org/officeDocument/2006/relationships/image" Target="../media/image82.png"/><Relationship Id="rId13" Type="http://schemas.openxmlformats.org/officeDocument/2006/relationships/image" Target="../media/image8.png"/><Relationship Id="rId12" Type="http://schemas.openxmlformats.org/officeDocument/2006/relationships/image" Target="../media/image84.png"/><Relationship Id="rId15" Type="http://schemas.openxmlformats.org/officeDocument/2006/relationships/image" Target="../media/image88.png"/><Relationship Id="rId14" Type="http://schemas.openxmlformats.org/officeDocument/2006/relationships/hyperlink" Target="https://www.youtube.com/watch?v=ZW0x18fTClM" TargetMode="External"/><Relationship Id="rId17" Type="http://schemas.openxmlformats.org/officeDocument/2006/relationships/image" Target="../media/image97.png"/><Relationship Id="rId16" Type="http://schemas.openxmlformats.org/officeDocument/2006/relationships/image" Target="../media/image91.png"/><Relationship Id="rId18" Type="http://schemas.openxmlformats.org/officeDocument/2006/relationships/image" Target="../media/image4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8.xml"/><Relationship Id="rId3" Type="http://schemas.openxmlformats.org/officeDocument/2006/relationships/image" Target="../media/image85.png"/><Relationship Id="rId4" Type="http://schemas.openxmlformats.org/officeDocument/2006/relationships/image" Target="../media/image111.png"/><Relationship Id="rId9" Type="http://schemas.openxmlformats.org/officeDocument/2006/relationships/image" Target="../media/image82.png"/><Relationship Id="rId5" Type="http://schemas.openxmlformats.org/officeDocument/2006/relationships/image" Target="../media/image77.png"/><Relationship Id="rId6" Type="http://schemas.openxmlformats.org/officeDocument/2006/relationships/image" Target="../media/image79.png"/><Relationship Id="rId7" Type="http://schemas.openxmlformats.org/officeDocument/2006/relationships/image" Target="../media/image81.png"/><Relationship Id="rId8" Type="http://schemas.openxmlformats.org/officeDocument/2006/relationships/image" Target="../media/image86.png"/><Relationship Id="rId11" Type="http://schemas.openxmlformats.org/officeDocument/2006/relationships/image" Target="../media/image84.png"/><Relationship Id="rId10" Type="http://schemas.openxmlformats.org/officeDocument/2006/relationships/hyperlink" Target="https://www.unops.org/es/news-and-stories/news/heavy-rainfall-no-longer-spells-disaster" TargetMode="External"/><Relationship Id="rId13" Type="http://schemas.openxmlformats.org/officeDocument/2006/relationships/image" Target="../media/image88.png"/><Relationship Id="rId12" Type="http://schemas.openxmlformats.org/officeDocument/2006/relationships/image" Target="../media/image8.png"/><Relationship Id="rId15" Type="http://schemas.openxmlformats.org/officeDocument/2006/relationships/image" Target="../media/image48.png"/><Relationship Id="rId14" Type="http://schemas.openxmlformats.org/officeDocument/2006/relationships/image" Target="../media/image9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9.xml"/><Relationship Id="rId3" Type="http://schemas.openxmlformats.org/officeDocument/2006/relationships/image" Target="../media/image85.png"/><Relationship Id="rId4" Type="http://schemas.openxmlformats.org/officeDocument/2006/relationships/hyperlink" Target="https://content.unops.org/publications/Saint-Lucia-National-Infrastructure-Assessment.pdf" TargetMode="External"/><Relationship Id="rId9" Type="http://schemas.openxmlformats.org/officeDocument/2006/relationships/image" Target="../media/image86.png"/><Relationship Id="rId5" Type="http://schemas.openxmlformats.org/officeDocument/2006/relationships/hyperlink" Target="https://content.unops.org/publications/Saint-Lucia-National-Infrastructure-Financing-Strategy.pdf" TargetMode="External"/><Relationship Id="rId6" Type="http://schemas.openxmlformats.org/officeDocument/2006/relationships/image" Target="../media/image107.png"/><Relationship Id="rId7" Type="http://schemas.openxmlformats.org/officeDocument/2006/relationships/image" Target="../media/image79.png"/><Relationship Id="rId8" Type="http://schemas.openxmlformats.org/officeDocument/2006/relationships/image" Target="../media/image81.png"/><Relationship Id="rId11" Type="http://schemas.openxmlformats.org/officeDocument/2006/relationships/hyperlink" Target="https://www.unops.org/es/news-and-stories/news/shaping-infrastructure-for-a-more-sustainable-future-in-saint-lucia" TargetMode="External"/><Relationship Id="rId10" Type="http://schemas.openxmlformats.org/officeDocument/2006/relationships/image" Target="../media/image82.png"/><Relationship Id="rId13" Type="http://schemas.openxmlformats.org/officeDocument/2006/relationships/image" Target="../media/image8.png"/><Relationship Id="rId12" Type="http://schemas.openxmlformats.org/officeDocument/2006/relationships/image" Target="../media/image84.png"/><Relationship Id="rId15" Type="http://schemas.openxmlformats.org/officeDocument/2006/relationships/image" Target="../media/image88.png"/><Relationship Id="rId14" Type="http://schemas.openxmlformats.org/officeDocument/2006/relationships/image" Target="../media/image77.png"/><Relationship Id="rId17" Type="http://schemas.openxmlformats.org/officeDocument/2006/relationships/image" Target="../media/image48.png"/><Relationship Id="rId16" Type="http://schemas.openxmlformats.org/officeDocument/2006/relationships/image" Target="../media/image9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xml"/><Relationship Id="rId3" Type="http://schemas.openxmlformats.org/officeDocument/2006/relationships/hyperlink" Target="http://www.un.org/en/ga/search/view_doc.asp?symbol=A/RES/65/176&amp;referer=/english/&amp;Lang=S" TargetMode="External"/><Relationship Id="rId4" Type="http://schemas.openxmlformats.org/officeDocument/2006/relationships/image" Target="../media/image41.png"/><Relationship Id="rId5" Type="http://schemas.openxmlformats.org/officeDocument/2006/relationships/image" Target="../media/image43.jpg"/><Relationship Id="rId6" Type="http://schemas.openxmlformats.org/officeDocument/2006/relationships/image" Target="../media/image48.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20.xml"/><Relationship Id="rId3" Type="http://schemas.openxmlformats.org/officeDocument/2006/relationships/image" Target="../media/image85.png"/><Relationship Id="rId4" Type="http://schemas.openxmlformats.org/officeDocument/2006/relationships/hyperlink" Target="https://www.youtube.com/watch?v=Vk52L8KrLA4" TargetMode="External"/><Relationship Id="rId9" Type="http://schemas.openxmlformats.org/officeDocument/2006/relationships/image" Target="../media/image82.png"/><Relationship Id="rId5" Type="http://schemas.openxmlformats.org/officeDocument/2006/relationships/image" Target="../media/image109.jpg"/><Relationship Id="rId6" Type="http://schemas.openxmlformats.org/officeDocument/2006/relationships/image" Target="../media/image79.png"/><Relationship Id="rId7" Type="http://schemas.openxmlformats.org/officeDocument/2006/relationships/image" Target="../media/image81.png"/><Relationship Id="rId8" Type="http://schemas.openxmlformats.org/officeDocument/2006/relationships/image" Target="../media/image86.png"/><Relationship Id="rId11" Type="http://schemas.openxmlformats.org/officeDocument/2006/relationships/image" Target="../media/image84.png"/><Relationship Id="rId10" Type="http://schemas.openxmlformats.org/officeDocument/2006/relationships/hyperlink" Target="https://www.unops.org/es/news-and-stories/stories/at-the-waters-edge-adapting-to-climate-change-through-resilient-infrastructure" TargetMode="External"/><Relationship Id="rId13" Type="http://schemas.openxmlformats.org/officeDocument/2006/relationships/hyperlink" Target="https://www.youtube.com/watch?v=1U2uhhZ3q2A" TargetMode="External"/><Relationship Id="rId12" Type="http://schemas.openxmlformats.org/officeDocument/2006/relationships/image" Target="../media/image8.png"/><Relationship Id="rId15" Type="http://schemas.openxmlformats.org/officeDocument/2006/relationships/image" Target="../media/image88.png"/><Relationship Id="rId14" Type="http://schemas.openxmlformats.org/officeDocument/2006/relationships/image" Target="../media/image77.png"/><Relationship Id="rId17" Type="http://schemas.openxmlformats.org/officeDocument/2006/relationships/image" Target="../media/image48.png"/><Relationship Id="rId16" Type="http://schemas.openxmlformats.org/officeDocument/2006/relationships/image" Target="../media/image9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21.xml"/><Relationship Id="rId3" Type="http://schemas.openxmlformats.org/officeDocument/2006/relationships/image" Target="../media/image85.png"/><Relationship Id="rId4" Type="http://schemas.openxmlformats.org/officeDocument/2006/relationships/hyperlink" Target="https://www.youtube.com/watch?v=0m2AYpjtQ5Q" TargetMode="External"/><Relationship Id="rId9" Type="http://schemas.openxmlformats.org/officeDocument/2006/relationships/image" Target="../media/image82.png"/><Relationship Id="rId5" Type="http://schemas.openxmlformats.org/officeDocument/2006/relationships/image" Target="../media/image119.jpg"/><Relationship Id="rId6" Type="http://schemas.openxmlformats.org/officeDocument/2006/relationships/image" Target="../media/image79.png"/><Relationship Id="rId7" Type="http://schemas.openxmlformats.org/officeDocument/2006/relationships/image" Target="../media/image81.png"/><Relationship Id="rId8" Type="http://schemas.openxmlformats.org/officeDocument/2006/relationships/image" Target="../media/image86.png"/><Relationship Id="rId11" Type="http://schemas.openxmlformats.org/officeDocument/2006/relationships/image" Target="../media/image84.png"/><Relationship Id="rId10" Type="http://schemas.openxmlformats.org/officeDocument/2006/relationships/hyperlink" Target="https://www.unops.org/es/news-and-stories/news/humanitarian-hub-launches-in-panama" TargetMode="External"/><Relationship Id="rId13" Type="http://schemas.openxmlformats.org/officeDocument/2006/relationships/hyperlink" Target="https://www.youtube.com/watch?v=0m2AYpjtQ5Q" TargetMode="External"/><Relationship Id="rId12" Type="http://schemas.openxmlformats.org/officeDocument/2006/relationships/image" Target="../media/image8.png"/><Relationship Id="rId15" Type="http://schemas.openxmlformats.org/officeDocument/2006/relationships/image" Target="../media/image88.png"/><Relationship Id="rId14" Type="http://schemas.openxmlformats.org/officeDocument/2006/relationships/image" Target="../media/image77.png"/><Relationship Id="rId17" Type="http://schemas.openxmlformats.org/officeDocument/2006/relationships/image" Target="../media/image48.png"/><Relationship Id="rId16" Type="http://schemas.openxmlformats.org/officeDocument/2006/relationships/image" Target="../media/image9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22.xml"/><Relationship Id="rId3" Type="http://schemas.openxmlformats.org/officeDocument/2006/relationships/image" Target="../media/image85.png"/><Relationship Id="rId4" Type="http://schemas.openxmlformats.org/officeDocument/2006/relationships/image" Target="../media/image79.png"/><Relationship Id="rId9" Type="http://schemas.openxmlformats.org/officeDocument/2006/relationships/image" Target="../media/image84.png"/><Relationship Id="rId5" Type="http://schemas.openxmlformats.org/officeDocument/2006/relationships/image" Target="../media/image81.png"/><Relationship Id="rId6" Type="http://schemas.openxmlformats.org/officeDocument/2006/relationships/image" Target="../media/image86.png"/><Relationship Id="rId7" Type="http://schemas.openxmlformats.org/officeDocument/2006/relationships/image" Target="../media/image82.png"/><Relationship Id="rId8" Type="http://schemas.openxmlformats.org/officeDocument/2006/relationships/hyperlink" Target="https://www.unops.org/es/news-and-stories/stories/providing-reliable-and-sustainable-energy-to-the-people-of-gaza" TargetMode="External"/><Relationship Id="rId11" Type="http://schemas.openxmlformats.org/officeDocument/2006/relationships/image" Target="../media/image99.png"/><Relationship Id="rId10" Type="http://schemas.openxmlformats.org/officeDocument/2006/relationships/image" Target="../media/image8.png"/><Relationship Id="rId13" Type="http://schemas.openxmlformats.org/officeDocument/2006/relationships/image" Target="../media/image114.jpg"/><Relationship Id="rId12" Type="http://schemas.openxmlformats.org/officeDocument/2006/relationships/hyperlink" Target="https://www.youtube.com/watch?v=TIsvPeEZjSk" TargetMode="External"/><Relationship Id="rId15" Type="http://schemas.openxmlformats.org/officeDocument/2006/relationships/image" Target="../media/image77.png"/><Relationship Id="rId14" Type="http://schemas.openxmlformats.org/officeDocument/2006/relationships/image" Target="../media/image112.png"/><Relationship Id="rId17" Type="http://schemas.openxmlformats.org/officeDocument/2006/relationships/image" Target="../media/image88.png"/><Relationship Id="rId16" Type="http://schemas.openxmlformats.org/officeDocument/2006/relationships/image" Target="../media/image100.png"/><Relationship Id="rId19" Type="http://schemas.openxmlformats.org/officeDocument/2006/relationships/image" Target="../media/image48.png"/><Relationship Id="rId18" Type="http://schemas.openxmlformats.org/officeDocument/2006/relationships/hyperlink" Target="https://www.youtube.com/watch?v=wdI1pqk_20I"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23.xml"/><Relationship Id="rId3" Type="http://schemas.openxmlformats.org/officeDocument/2006/relationships/image" Target="../media/image85.png"/><Relationship Id="rId4" Type="http://schemas.openxmlformats.org/officeDocument/2006/relationships/image" Target="../media/image120.png"/><Relationship Id="rId9" Type="http://schemas.openxmlformats.org/officeDocument/2006/relationships/hyperlink" Target="https://www.unops.org/es/news-and-stories/news/unops-to-further-improve-critical-urban-services-across-yemen" TargetMode="External"/><Relationship Id="rId5" Type="http://schemas.openxmlformats.org/officeDocument/2006/relationships/image" Target="../media/image79.png"/><Relationship Id="rId6" Type="http://schemas.openxmlformats.org/officeDocument/2006/relationships/image" Target="../media/image81.png"/><Relationship Id="rId7" Type="http://schemas.openxmlformats.org/officeDocument/2006/relationships/image" Target="../media/image86.png"/><Relationship Id="rId8" Type="http://schemas.openxmlformats.org/officeDocument/2006/relationships/image" Target="../media/image82.png"/><Relationship Id="rId11" Type="http://schemas.openxmlformats.org/officeDocument/2006/relationships/image" Target="../media/image8.png"/><Relationship Id="rId10" Type="http://schemas.openxmlformats.org/officeDocument/2006/relationships/image" Target="../media/image84.png"/><Relationship Id="rId13" Type="http://schemas.openxmlformats.org/officeDocument/2006/relationships/image" Target="../media/image88.png"/><Relationship Id="rId12" Type="http://schemas.openxmlformats.org/officeDocument/2006/relationships/image" Target="../media/image77.png"/><Relationship Id="rId15" Type="http://schemas.openxmlformats.org/officeDocument/2006/relationships/image" Target="../media/image48.png"/><Relationship Id="rId14" Type="http://schemas.openxmlformats.org/officeDocument/2006/relationships/image" Target="../media/image9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24.xml"/><Relationship Id="rId3" Type="http://schemas.openxmlformats.org/officeDocument/2006/relationships/image" Target="../media/image85.png"/><Relationship Id="rId4" Type="http://schemas.openxmlformats.org/officeDocument/2006/relationships/image" Target="../media/image79.png"/><Relationship Id="rId9" Type="http://schemas.openxmlformats.org/officeDocument/2006/relationships/image" Target="../media/image84.png"/><Relationship Id="rId5" Type="http://schemas.openxmlformats.org/officeDocument/2006/relationships/image" Target="../media/image81.png"/><Relationship Id="rId6" Type="http://schemas.openxmlformats.org/officeDocument/2006/relationships/image" Target="../media/image86.png"/><Relationship Id="rId7" Type="http://schemas.openxmlformats.org/officeDocument/2006/relationships/image" Target="../media/image82.png"/><Relationship Id="rId8" Type="http://schemas.openxmlformats.org/officeDocument/2006/relationships/hyperlink" Target="https://climateactiontransparency.org/" TargetMode="External"/><Relationship Id="rId11" Type="http://schemas.openxmlformats.org/officeDocument/2006/relationships/image" Target="../media/image115.jpg"/><Relationship Id="rId10" Type="http://schemas.openxmlformats.org/officeDocument/2006/relationships/image" Target="../media/image8.png"/><Relationship Id="rId13" Type="http://schemas.openxmlformats.org/officeDocument/2006/relationships/image" Target="../media/image88.png"/><Relationship Id="rId12" Type="http://schemas.openxmlformats.org/officeDocument/2006/relationships/image" Target="../media/image77.png"/><Relationship Id="rId15" Type="http://schemas.openxmlformats.org/officeDocument/2006/relationships/image" Target="../media/image48.png"/><Relationship Id="rId14" Type="http://schemas.openxmlformats.org/officeDocument/2006/relationships/image" Target="../media/image10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25.xml"/><Relationship Id="rId3" Type="http://schemas.openxmlformats.org/officeDocument/2006/relationships/image" Target="../media/image123.jpg"/><Relationship Id="rId4" Type="http://schemas.openxmlformats.org/officeDocument/2006/relationships/image" Target="../media/image113.png"/><Relationship Id="rId5" Type="http://schemas.openxmlformats.org/officeDocument/2006/relationships/image" Target="../media/image11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xml"/><Relationship Id="rId3" Type="http://schemas.openxmlformats.org/officeDocument/2006/relationships/image" Target="../media/image49.png"/><Relationship Id="rId4" Type="http://schemas.openxmlformats.org/officeDocument/2006/relationships/image" Target="../media/image44.png"/><Relationship Id="rId9" Type="http://schemas.openxmlformats.org/officeDocument/2006/relationships/image" Target="../media/image50.png"/><Relationship Id="rId5" Type="http://schemas.openxmlformats.org/officeDocument/2006/relationships/image" Target="../media/image46.png"/><Relationship Id="rId6" Type="http://schemas.openxmlformats.org/officeDocument/2006/relationships/image" Target="../media/image52.png"/><Relationship Id="rId7" Type="http://schemas.openxmlformats.org/officeDocument/2006/relationships/image" Target="../media/image47.png"/><Relationship Id="rId8" Type="http://schemas.openxmlformats.org/officeDocument/2006/relationships/image" Target="../media/image51.png"/><Relationship Id="rId10" Type="http://schemas.openxmlformats.org/officeDocument/2006/relationships/image" Target="../media/image5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xml"/><Relationship Id="rId3" Type="http://schemas.openxmlformats.org/officeDocument/2006/relationships/image" Target="../media/image55.png"/><Relationship Id="rId4" Type="http://schemas.openxmlformats.org/officeDocument/2006/relationships/image" Target="../media/image58.png"/><Relationship Id="rId5" Type="http://schemas.openxmlformats.org/officeDocument/2006/relationships/image" Target="../media/image8.png"/><Relationship Id="rId6" Type="http://schemas.openxmlformats.org/officeDocument/2006/relationships/image" Target="../media/image56.png"/><Relationship Id="rId7" Type="http://schemas.openxmlformats.org/officeDocument/2006/relationships/image" Target="../media/image4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5.xml"/><Relationship Id="rId3" Type="http://schemas.openxmlformats.org/officeDocument/2006/relationships/image" Target="../media/image57.png"/><Relationship Id="rId4" Type="http://schemas.openxmlformats.org/officeDocument/2006/relationships/image" Target="../media/image108.png"/><Relationship Id="rId5" Type="http://schemas.openxmlformats.org/officeDocument/2006/relationships/image" Target="../media/image122.png"/><Relationship Id="rId6" Type="http://schemas.openxmlformats.org/officeDocument/2006/relationships/image" Target="../media/image117.png"/><Relationship Id="rId7" Type="http://schemas.openxmlformats.org/officeDocument/2006/relationships/image" Target="../media/image4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6.xml"/><Relationship Id="rId3" Type="http://schemas.openxmlformats.org/officeDocument/2006/relationships/image" Target="../media/image59.png"/><Relationship Id="rId4" Type="http://schemas.openxmlformats.org/officeDocument/2006/relationships/image" Target="../media/image60.png"/><Relationship Id="rId5" Type="http://schemas.openxmlformats.org/officeDocument/2006/relationships/image" Target="../media/image6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7.xml"/><Relationship Id="rId3" Type="http://schemas.openxmlformats.org/officeDocument/2006/relationships/image" Target="../media/image61.png"/><Relationship Id="rId4" Type="http://schemas.openxmlformats.org/officeDocument/2006/relationships/image" Target="../media/image62.png"/><Relationship Id="rId9" Type="http://schemas.openxmlformats.org/officeDocument/2006/relationships/image" Target="../media/image67.png"/><Relationship Id="rId5" Type="http://schemas.openxmlformats.org/officeDocument/2006/relationships/image" Target="../media/image63.png"/><Relationship Id="rId6" Type="http://schemas.openxmlformats.org/officeDocument/2006/relationships/image" Target="../media/image64.png"/><Relationship Id="rId7" Type="http://schemas.openxmlformats.org/officeDocument/2006/relationships/image" Target="../media/image65.png"/><Relationship Id="rId8" Type="http://schemas.openxmlformats.org/officeDocument/2006/relationships/image" Target="../media/image66.png"/><Relationship Id="rId11" Type="http://schemas.openxmlformats.org/officeDocument/2006/relationships/image" Target="../media/image70.png"/><Relationship Id="rId10" Type="http://schemas.openxmlformats.org/officeDocument/2006/relationships/image" Target="../media/image6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8.xml"/><Relationship Id="rId3" Type="http://schemas.openxmlformats.org/officeDocument/2006/relationships/image" Target="../media/image72.png"/><Relationship Id="rId4" Type="http://schemas.openxmlformats.org/officeDocument/2006/relationships/image" Target="../media/image6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9.xml"/><Relationship Id="rId3" Type="http://schemas.openxmlformats.org/officeDocument/2006/relationships/image" Target="../media/image73.png"/><Relationship Id="rId4" Type="http://schemas.openxmlformats.org/officeDocument/2006/relationships/image" Target="../media/image64.png"/><Relationship Id="rId5" Type="http://schemas.openxmlformats.org/officeDocument/2006/relationships/image" Target="../media/image4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3" name="Shape 373"/>
        <p:cNvGrpSpPr/>
        <p:nvPr/>
      </p:nvGrpSpPr>
      <p:grpSpPr>
        <a:xfrm>
          <a:off x="0" y="0"/>
          <a:ext cx="0" cy="0"/>
          <a:chOff x="0" y="0"/>
          <a:chExt cx="0" cy="0"/>
        </a:xfrm>
      </p:grpSpPr>
      <p:sp>
        <p:nvSpPr>
          <p:cNvPr id="374" name="Google Shape;374;p65"/>
          <p:cNvSpPr txBox="1"/>
          <p:nvPr>
            <p:ph type="ctrTitle"/>
          </p:nvPr>
        </p:nvSpPr>
        <p:spPr>
          <a:xfrm>
            <a:off x="1828800" y="1379025"/>
            <a:ext cx="5486400" cy="18288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Infraestructura para la acción por el Clima</a:t>
            </a:r>
            <a:endParaRPr/>
          </a:p>
        </p:txBody>
      </p:sp>
      <p:sp>
        <p:nvSpPr>
          <p:cNvPr id="375" name="Google Shape;375;p65"/>
          <p:cNvSpPr txBox="1"/>
          <p:nvPr>
            <p:ph idx="1" type="subTitle"/>
          </p:nvPr>
        </p:nvSpPr>
        <p:spPr>
          <a:xfrm>
            <a:off x="1828800" y="3363525"/>
            <a:ext cx="5486400" cy="713700"/>
          </a:xfrm>
          <a:prstGeom prst="rect">
            <a:avLst/>
          </a:prstGeom>
        </p:spPr>
        <p:txBody>
          <a:bodyPr anchorCtr="0" anchor="t" bIns="0" lIns="0" spcFirstLastPara="1" rIns="0" wrap="square" tIns="0">
            <a:noAutofit/>
          </a:bodyPr>
          <a:lstStyle/>
          <a:p>
            <a:pPr indent="0" lvl="0" marL="0" rtl="0" algn="ctr">
              <a:spcBef>
                <a:spcPts val="0"/>
              </a:spcBef>
              <a:spcAft>
                <a:spcPts val="0"/>
              </a:spcAft>
              <a:buNone/>
            </a:pPr>
            <a:r>
              <a:rPr lang="en"/>
              <a:t>Jornada Hábitat y Cambio Climático</a:t>
            </a:r>
            <a:endParaRPr/>
          </a:p>
          <a:p>
            <a:pPr indent="0" lvl="0" marL="0" rtl="0" algn="ctr">
              <a:spcBef>
                <a:spcPts val="0"/>
              </a:spcBef>
              <a:spcAft>
                <a:spcPts val="0"/>
              </a:spcAft>
              <a:buNone/>
            </a:pPr>
            <a:r>
              <a:rPr i="1" lang="en"/>
              <a:t>Misiones - Junio 2022</a:t>
            </a:r>
            <a:endParaRPr i="1"/>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3" name="Shape 503"/>
        <p:cNvGrpSpPr/>
        <p:nvPr/>
      </p:nvGrpSpPr>
      <p:grpSpPr>
        <a:xfrm>
          <a:off x="0" y="0"/>
          <a:ext cx="0" cy="0"/>
          <a:chOff x="0" y="0"/>
          <a:chExt cx="0" cy="0"/>
        </a:xfrm>
      </p:grpSpPr>
      <p:sp>
        <p:nvSpPr>
          <p:cNvPr id="504" name="Google Shape;504;p74"/>
          <p:cNvSpPr txBox="1"/>
          <p:nvPr>
            <p:ph type="title"/>
          </p:nvPr>
        </p:nvSpPr>
        <p:spPr>
          <a:xfrm>
            <a:off x="536275" y="296825"/>
            <a:ext cx="7704000" cy="427200"/>
          </a:xfrm>
          <a:prstGeom prst="rect">
            <a:avLst/>
          </a:prstGeom>
          <a:noFill/>
          <a:ln>
            <a:noFill/>
          </a:ln>
        </p:spPr>
        <p:txBody>
          <a:bodyPr anchorCtr="0" anchor="b" bIns="0" lIns="0" spcFirstLastPara="1" rIns="0" wrap="square" tIns="0">
            <a:noAutofit/>
          </a:bodyPr>
          <a:lstStyle/>
          <a:p>
            <a:pPr indent="0" lvl="0" marL="0" rtl="0" algn="l">
              <a:spcBef>
                <a:spcPts val="0"/>
              </a:spcBef>
              <a:spcAft>
                <a:spcPts val="0"/>
              </a:spcAft>
              <a:buClr>
                <a:schemeClr val="dk1"/>
              </a:buClr>
              <a:buSzPts val="1100"/>
              <a:buFont typeface="Arial"/>
              <a:buNone/>
            </a:pPr>
            <a:r>
              <a:rPr lang="en" sz="2000">
                <a:solidFill>
                  <a:srgbClr val="009EDE"/>
                </a:solidFill>
              </a:rPr>
              <a:t>MENSAJE CLAVE 2</a:t>
            </a:r>
            <a:endParaRPr sz="2000">
              <a:solidFill>
                <a:srgbClr val="0391D2"/>
              </a:solidFill>
              <a:latin typeface="Open Sans"/>
              <a:ea typeface="Open Sans"/>
              <a:cs typeface="Open Sans"/>
              <a:sym typeface="Open Sans"/>
            </a:endParaRPr>
          </a:p>
        </p:txBody>
      </p:sp>
      <p:sp>
        <p:nvSpPr>
          <p:cNvPr id="505" name="Google Shape;505;p74"/>
          <p:cNvSpPr txBox="1"/>
          <p:nvPr/>
        </p:nvSpPr>
        <p:spPr>
          <a:xfrm>
            <a:off x="445425" y="837000"/>
            <a:ext cx="79617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500">
                <a:solidFill>
                  <a:schemeClr val="accent5"/>
                </a:solidFill>
                <a:latin typeface="Open Sans"/>
                <a:ea typeface="Open Sans"/>
                <a:cs typeface="Open Sans"/>
                <a:sym typeface="Open Sans"/>
              </a:rPr>
              <a:t>Las infraestructuras ofrecen múltiples oportunidades para impulsar la acción climática en la práctica</a:t>
            </a:r>
            <a:endParaRPr sz="1500">
              <a:solidFill>
                <a:schemeClr val="accent5"/>
              </a:solidFill>
              <a:latin typeface="Open Sans"/>
              <a:ea typeface="Open Sans"/>
              <a:cs typeface="Open Sans"/>
              <a:sym typeface="Open Sans"/>
            </a:endParaRPr>
          </a:p>
        </p:txBody>
      </p:sp>
      <p:pic>
        <p:nvPicPr>
          <p:cNvPr id="506" name="Google Shape;506;p74"/>
          <p:cNvPicPr preferRelativeResize="0"/>
          <p:nvPr/>
        </p:nvPicPr>
        <p:blipFill>
          <a:blip r:embed="rId3">
            <a:alphaModFix/>
          </a:blip>
          <a:stretch>
            <a:fillRect/>
          </a:stretch>
        </p:blipFill>
        <p:spPr>
          <a:xfrm>
            <a:off x="4424048" y="1624850"/>
            <a:ext cx="4558474" cy="3220776"/>
          </a:xfrm>
          <a:prstGeom prst="rect">
            <a:avLst/>
          </a:prstGeom>
          <a:noFill/>
          <a:ln>
            <a:noFill/>
          </a:ln>
          <a:effectLst>
            <a:outerShdw blurRad="57150" rotWithShape="0" algn="bl" dir="5400000" dist="19050">
              <a:srgbClr val="000000">
                <a:alpha val="50000"/>
              </a:srgbClr>
            </a:outerShdw>
          </a:effectLst>
        </p:spPr>
      </p:pic>
      <p:sp>
        <p:nvSpPr>
          <p:cNvPr id="507" name="Google Shape;507;p74"/>
          <p:cNvSpPr txBox="1"/>
          <p:nvPr/>
        </p:nvSpPr>
        <p:spPr>
          <a:xfrm>
            <a:off x="399500" y="1642375"/>
            <a:ext cx="3923400" cy="29862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Clr>
                <a:srgbClr val="0291D2"/>
              </a:buClr>
              <a:buSzPts val="1400"/>
              <a:buFont typeface="Open Sans"/>
              <a:buChar char="●"/>
            </a:pPr>
            <a:r>
              <a:rPr lang="en">
                <a:solidFill>
                  <a:srgbClr val="0291D2"/>
                </a:solidFill>
                <a:latin typeface="Open Sans"/>
                <a:ea typeface="Open Sans"/>
                <a:cs typeface="Open Sans"/>
                <a:sym typeface="Open Sans"/>
              </a:rPr>
              <a:t>Se presentan 18 acciones climáticas clave para cada sector</a:t>
            </a:r>
            <a:endParaRPr>
              <a:solidFill>
                <a:srgbClr val="0291D2"/>
              </a:solidFill>
              <a:latin typeface="Open Sans"/>
              <a:ea typeface="Open Sans"/>
              <a:cs typeface="Open Sans"/>
              <a:sym typeface="Open Sans"/>
            </a:endParaRPr>
          </a:p>
          <a:p>
            <a:pPr indent="0" lvl="0" marL="457200" rtl="0" algn="l">
              <a:spcBef>
                <a:spcPts val="0"/>
              </a:spcBef>
              <a:spcAft>
                <a:spcPts val="0"/>
              </a:spcAft>
              <a:buNone/>
            </a:pPr>
            <a:r>
              <a:t/>
            </a:r>
            <a:endParaRPr>
              <a:solidFill>
                <a:srgbClr val="0291D2"/>
              </a:solidFill>
              <a:latin typeface="Open Sans"/>
              <a:ea typeface="Open Sans"/>
              <a:cs typeface="Open Sans"/>
              <a:sym typeface="Open Sans"/>
            </a:endParaRPr>
          </a:p>
          <a:p>
            <a:pPr indent="-317500" lvl="0" marL="457200" rtl="0" algn="l">
              <a:spcBef>
                <a:spcPts val="0"/>
              </a:spcBef>
              <a:spcAft>
                <a:spcPts val="0"/>
              </a:spcAft>
              <a:buClr>
                <a:srgbClr val="0291D2"/>
              </a:buClr>
              <a:buSzPts val="1400"/>
              <a:buFont typeface="Open Sans"/>
              <a:buChar char="●"/>
            </a:pPr>
            <a:r>
              <a:rPr lang="en">
                <a:solidFill>
                  <a:srgbClr val="0291D2"/>
                </a:solidFill>
                <a:latin typeface="Open Sans"/>
                <a:ea typeface="Open Sans"/>
                <a:cs typeface="Open Sans"/>
                <a:sym typeface="Open Sans"/>
              </a:rPr>
              <a:t>Las acciones abarcan todo el ciclo de vida: planificación, ejecución y gestión</a:t>
            </a:r>
            <a:endParaRPr>
              <a:solidFill>
                <a:srgbClr val="0291D2"/>
              </a:solidFill>
              <a:latin typeface="Open Sans"/>
              <a:ea typeface="Open Sans"/>
              <a:cs typeface="Open Sans"/>
              <a:sym typeface="Open Sans"/>
            </a:endParaRPr>
          </a:p>
          <a:p>
            <a:pPr indent="0" lvl="0" marL="457200" rtl="0" algn="l">
              <a:spcBef>
                <a:spcPts val="0"/>
              </a:spcBef>
              <a:spcAft>
                <a:spcPts val="0"/>
              </a:spcAft>
              <a:buNone/>
            </a:pPr>
            <a:r>
              <a:t/>
            </a:r>
            <a:endParaRPr>
              <a:solidFill>
                <a:srgbClr val="0291D2"/>
              </a:solidFill>
              <a:latin typeface="Open Sans"/>
              <a:ea typeface="Open Sans"/>
              <a:cs typeface="Open Sans"/>
              <a:sym typeface="Open Sans"/>
            </a:endParaRPr>
          </a:p>
          <a:p>
            <a:pPr indent="-317500" lvl="0" marL="457200" rtl="0" algn="l">
              <a:spcBef>
                <a:spcPts val="0"/>
              </a:spcBef>
              <a:spcAft>
                <a:spcPts val="0"/>
              </a:spcAft>
              <a:buClr>
                <a:srgbClr val="0291D2"/>
              </a:buClr>
              <a:buSzPts val="1400"/>
              <a:buFont typeface="Open Sans"/>
              <a:buChar char="●"/>
            </a:pPr>
            <a:r>
              <a:rPr lang="en">
                <a:solidFill>
                  <a:srgbClr val="0291D2"/>
                </a:solidFill>
                <a:latin typeface="Open Sans"/>
                <a:ea typeface="Open Sans"/>
                <a:cs typeface="Open Sans"/>
                <a:sym typeface="Open Sans"/>
              </a:rPr>
              <a:t>Las acciones no sólo se refieren a los activos construidos, sino también a las soluciones naturales y al entorno propicio</a:t>
            </a:r>
            <a:endParaRPr>
              <a:solidFill>
                <a:srgbClr val="0291D2"/>
              </a:solidFill>
              <a:latin typeface="Open Sans"/>
              <a:ea typeface="Open Sans"/>
              <a:cs typeface="Open Sans"/>
              <a:sym typeface="Open Sans"/>
            </a:endParaRPr>
          </a:p>
          <a:p>
            <a:pPr indent="0" lvl="0" marL="457200" rtl="0" algn="l">
              <a:spcBef>
                <a:spcPts val="0"/>
              </a:spcBef>
              <a:spcAft>
                <a:spcPts val="0"/>
              </a:spcAft>
              <a:buNone/>
            </a:pPr>
            <a:r>
              <a:t/>
            </a:r>
            <a:endParaRPr>
              <a:solidFill>
                <a:srgbClr val="0291D2"/>
              </a:solidFill>
              <a:latin typeface="Open Sans"/>
              <a:ea typeface="Open Sans"/>
              <a:cs typeface="Open Sans"/>
              <a:sym typeface="Open Sans"/>
            </a:endParaRPr>
          </a:p>
          <a:p>
            <a:pPr indent="-317500" lvl="0" marL="457200" rtl="0" algn="l">
              <a:spcBef>
                <a:spcPts val="0"/>
              </a:spcBef>
              <a:spcAft>
                <a:spcPts val="0"/>
              </a:spcAft>
              <a:buClr>
                <a:srgbClr val="0291D2"/>
              </a:buClr>
              <a:buSzPts val="1400"/>
              <a:buFont typeface="Open Sans"/>
              <a:buChar char="●"/>
            </a:pPr>
            <a:r>
              <a:rPr lang="en">
                <a:solidFill>
                  <a:srgbClr val="0291D2"/>
                </a:solidFill>
                <a:latin typeface="Open Sans"/>
                <a:ea typeface="Open Sans"/>
                <a:cs typeface="Open Sans"/>
                <a:sym typeface="Open Sans"/>
              </a:rPr>
              <a:t>Presenta acciones clave para los responsables políticos</a:t>
            </a:r>
            <a:endParaRPr>
              <a:solidFill>
                <a:srgbClr val="0291D2"/>
              </a:solidFill>
              <a:latin typeface="Open Sans"/>
              <a:ea typeface="Open Sans"/>
              <a:cs typeface="Open Sans"/>
              <a:sym typeface="Open Sans"/>
            </a:endParaRPr>
          </a:p>
        </p:txBody>
      </p:sp>
      <p:sp>
        <p:nvSpPr>
          <p:cNvPr id="508" name="Google Shape;508;p74"/>
          <p:cNvSpPr/>
          <p:nvPr/>
        </p:nvSpPr>
        <p:spPr>
          <a:xfrm>
            <a:off x="-1775" y="0"/>
            <a:ext cx="141600" cy="51579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2" name="Shape 512"/>
        <p:cNvGrpSpPr/>
        <p:nvPr/>
      </p:nvGrpSpPr>
      <p:grpSpPr>
        <a:xfrm>
          <a:off x="0" y="0"/>
          <a:ext cx="0" cy="0"/>
          <a:chOff x="0" y="0"/>
          <a:chExt cx="0" cy="0"/>
        </a:xfrm>
      </p:grpSpPr>
      <p:sp>
        <p:nvSpPr>
          <p:cNvPr id="513" name="Google Shape;513;p75"/>
          <p:cNvSpPr txBox="1"/>
          <p:nvPr>
            <p:ph type="title"/>
          </p:nvPr>
        </p:nvSpPr>
        <p:spPr>
          <a:xfrm>
            <a:off x="536275" y="296825"/>
            <a:ext cx="7704000" cy="427200"/>
          </a:xfrm>
          <a:prstGeom prst="rect">
            <a:avLst/>
          </a:prstGeom>
          <a:noFill/>
          <a:ln>
            <a:noFill/>
          </a:ln>
        </p:spPr>
        <p:txBody>
          <a:bodyPr anchorCtr="0" anchor="b" bIns="0" lIns="0" spcFirstLastPara="1" rIns="0" wrap="square" tIns="0">
            <a:noAutofit/>
          </a:bodyPr>
          <a:lstStyle/>
          <a:p>
            <a:pPr indent="0" lvl="0" marL="0" rtl="0" algn="l">
              <a:spcBef>
                <a:spcPts val="0"/>
              </a:spcBef>
              <a:spcAft>
                <a:spcPts val="0"/>
              </a:spcAft>
              <a:buClr>
                <a:schemeClr val="dk1"/>
              </a:buClr>
              <a:buSzPts val="1100"/>
              <a:buFont typeface="Arial"/>
              <a:buNone/>
            </a:pPr>
            <a:r>
              <a:rPr lang="en" sz="2000">
                <a:solidFill>
                  <a:srgbClr val="009EDE"/>
                </a:solidFill>
              </a:rPr>
              <a:t>MENSAJE CLAVE 2 (continuación)</a:t>
            </a:r>
            <a:endParaRPr sz="2000">
              <a:solidFill>
                <a:srgbClr val="0391D2"/>
              </a:solidFill>
              <a:latin typeface="Open Sans"/>
              <a:ea typeface="Open Sans"/>
              <a:cs typeface="Open Sans"/>
              <a:sym typeface="Open Sans"/>
            </a:endParaRPr>
          </a:p>
        </p:txBody>
      </p:sp>
      <p:sp>
        <p:nvSpPr>
          <p:cNvPr id="514" name="Google Shape;514;p75"/>
          <p:cNvSpPr txBox="1"/>
          <p:nvPr/>
        </p:nvSpPr>
        <p:spPr>
          <a:xfrm>
            <a:off x="482100" y="1472425"/>
            <a:ext cx="3826200" cy="32016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Clr>
                <a:srgbClr val="0291D2"/>
              </a:buClr>
              <a:buSzPts val="1400"/>
              <a:buFont typeface="Open Sans"/>
              <a:buChar char="●"/>
            </a:pPr>
            <a:r>
              <a:rPr lang="en">
                <a:solidFill>
                  <a:srgbClr val="0291D2"/>
                </a:solidFill>
                <a:latin typeface="Open Sans"/>
                <a:ea typeface="Open Sans"/>
                <a:cs typeface="Open Sans"/>
                <a:sym typeface="Open Sans"/>
              </a:rPr>
              <a:t>Los estudios de casos sectoriales muestran la acción de los proyectos en la práctica</a:t>
            </a:r>
            <a:endParaRPr>
              <a:solidFill>
                <a:srgbClr val="0291D2"/>
              </a:solidFill>
              <a:latin typeface="Open Sans"/>
              <a:ea typeface="Open Sans"/>
              <a:cs typeface="Open Sans"/>
              <a:sym typeface="Open Sans"/>
            </a:endParaRPr>
          </a:p>
          <a:p>
            <a:pPr indent="-317500" lvl="1" marL="914400" rtl="0" algn="l">
              <a:spcBef>
                <a:spcPts val="0"/>
              </a:spcBef>
              <a:spcAft>
                <a:spcPts val="0"/>
              </a:spcAft>
              <a:buClr>
                <a:srgbClr val="0291D2"/>
              </a:buClr>
              <a:buSzPts val="1400"/>
              <a:buFont typeface="Open Sans"/>
              <a:buChar char="○"/>
            </a:pPr>
            <a:r>
              <a:rPr lang="en">
                <a:solidFill>
                  <a:srgbClr val="0291D2"/>
                </a:solidFill>
                <a:latin typeface="Open Sans"/>
                <a:ea typeface="Open Sans"/>
                <a:cs typeface="Open Sans"/>
                <a:sym typeface="Open Sans"/>
              </a:rPr>
              <a:t>5 UNOPS</a:t>
            </a:r>
            <a:endParaRPr>
              <a:solidFill>
                <a:srgbClr val="0291D2"/>
              </a:solidFill>
              <a:latin typeface="Open Sans"/>
              <a:ea typeface="Open Sans"/>
              <a:cs typeface="Open Sans"/>
              <a:sym typeface="Open Sans"/>
            </a:endParaRPr>
          </a:p>
          <a:p>
            <a:pPr indent="-317500" lvl="1" marL="914400" rtl="0" algn="l">
              <a:spcBef>
                <a:spcPts val="0"/>
              </a:spcBef>
              <a:spcAft>
                <a:spcPts val="0"/>
              </a:spcAft>
              <a:buClr>
                <a:srgbClr val="0291D2"/>
              </a:buClr>
              <a:buSzPts val="1400"/>
              <a:buFont typeface="Open Sans"/>
              <a:buChar char="○"/>
            </a:pPr>
            <a:r>
              <a:rPr lang="en">
                <a:solidFill>
                  <a:srgbClr val="0291D2"/>
                </a:solidFill>
                <a:latin typeface="Open Sans"/>
                <a:ea typeface="Open Sans"/>
                <a:cs typeface="Open Sans"/>
                <a:sym typeface="Open Sans"/>
              </a:rPr>
              <a:t>1 PNUMA</a:t>
            </a:r>
            <a:endParaRPr>
              <a:solidFill>
                <a:srgbClr val="0291D2"/>
              </a:solidFill>
              <a:latin typeface="Open Sans"/>
              <a:ea typeface="Open Sans"/>
              <a:cs typeface="Open Sans"/>
              <a:sym typeface="Open Sans"/>
            </a:endParaRPr>
          </a:p>
          <a:p>
            <a:pPr indent="0" lvl="0" marL="457200" rtl="0" algn="l">
              <a:spcBef>
                <a:spcPts val="0"/>
              </a:spcBef>
              <a:spcAft>
                <a:spcPts val="0"/>
              </a:spcAft>
              <a:buNone/>
            </a:pPr>
            <a:r>
              <a:t/>
            </a:r>
            <a:endParaRPr>
              <a:solidFill>
                <a:srgbClr val="0291D2"/>
              </a:solidFill>
              <a:latin typeface="Open Sans"/>
              <a:ea typeface="Open Sans"/>
              <a:cs typeface="Open Sans"/>
              <a:sym typeface="Open Sans"/>
            </a:endParaRPr>
          </a:p>
          <a:p>
            <a:pPr indent="-317500" lvl="0" marL="457200" rtl="0" algn="l">
              <a:spcBef>
                <a:spcPts val="0"/>
              </a:spcBef>
              <a:spcAft>
                <a:spcPts val="0"/>
              </a:spcAft>
              <a:buClr>
                <a:srgbClr val="0291D2"/>
              </a:buClr>
              <a:buSzPts val="1400"/>
              <a:buFont typeface="Open Sans"/>
              <a:buChar char="●"/>
            </a:pPr>
            <a:r>
              <a:rPr lang="en">
                <a:solidFill>
                  <a:srgbClr val="0291D2"/>
                </a:solidFill>
                <a:latin typeface="Open Sans"/>
                <a:ea typeface="Open Sans"/>
                <a:cs typeface="Open Sans"/>
                <a:sym typeface="Open Sans"/>
              </a:rPr>
              <a:t>Incluye descripción del proyecto y socios</a:t>
            </a:r>
            <a:endParaRPr>
              <a:solidFill>
                <a:srgbClr val="0291D2"/>
              </a:solidFill>
              <a:latin typeface="Open Sans"/>
              <a:ea typeface="Open Sans"/>
              <a:cs typeface="Open Sans"/>
              <a:sym typeface="Open Sans"/>
            </a:endParaRPr>
          </a:p>
          <a:p>
            <a:pPr indent="0" lvl="0" marL="457200" rtl="0" algn="l">
              <a:spcBef>
                <a:spcPts val="0"/>
              </a:spcBef>
              <a:spcAft>
                <a:spcPts val="0"/>
              </a:spcAft>
              <a:buNone/>
            </a:pPr>
            <a:r>
              <a:t/>
            </a:r>
            <a:endParaRPr>
              <a:solidFill>
                <a:srgbClr val="0291D2"/>
              </a:solidFill>
              <a:latin typeface="Open Sans"/>
              <a:ea typeface="Open Sans"/>
              <a:cs typeface="Open Sans"/>
              <a:sym typeface="Open Sans"/>
            </a:endParaRPr>
          </a:p>
          <a:p>
            <a:pPr indent="-317500" lvl="0" marL="457200" rtl="0" algn="l">
              <a:spcBef>
                <a:spcPts val="0"/>
              </a:spcBef>
              <a:spcAft>
                <a:spcPts val="0"/>
              </a:spcAft>
              <a:buClr>
                <a:srgbClr val="0291D2"/>
              </a:buClr>
              <a:buSzPts val="1400"/>
              <a:buFont typeface="Open Sans"/>
              <a:buChar char="●"/>
            </a:pPr>
            <a:r>
              <a:rPr lang="en">
                <a:solidFill>
                  <a:srgbClr val="0291D2"/>
                </a:solidFill>
                <a:latin typeface="Open Sans"/>
                <a:ea typeface="Open Sans"/>
                <a:cs typeface="Open Sans"/>
                <a:sym typeface="Open Sans"/>
              </a:rPr>
              <a:t>Mapeo de la acción del proyecto con relación a: </a:t>
            </a:r>
            <a:endParaRPr>
              <a:solidFill>
                <a:srgbClr val="0291D2"/>
              </a:solidFill>
              <a:latin typeface="Open Sans"/>
              <a:ea typeface="Open Sans"/>
              <a:cs typeface="Open Sans"/>
              <a:sym typeface="Open Sans"/>
            </a:endParaRPr>
          </a:p>
          <a:p>
            <a:pPr indent="-317500" lvl="1" marL="914400" rtl="0" algn="l">
              <a:spcBef>
                <a:spcPts val="0"/>
              </a:spcBef>
              <a:spcAft>
                <a:spcPts val="0"/>
              </a:spcAft>
              <a:buClr>
                <a:srgbClr val="0291D2"/>
              </a:buClr>
              <a:buSzPts val="1400"/>
              <a:buFont typeface="Open Sans"/>
              <a:buChar char="○"/>
            </a:pPr>
            <a:r>
              <a:rPr lang="en">
                <a:solidFill>
                  <a:srgbClr val="0291D2"/>
                </a:solidFill>
                <a:latin typeface="Open Sans"/>
                <a:ea typeface="Open Sans"/>
                <a:cs typeface="Open Sans"/>
                <a:sym typeface="Open Sans"/>
              </a:rPr>
              <a:t>Impactos de París - contribución a las </a:t>
            </a:r>
            <a:r>
              <a:rPr lang="en">
                <a:solidFill>
                  <a:srgbClr val="0291D2"/>
                </a:solidFill>
                <a:latin typeface="Open Sans"/>
                <a:ea typeface="Open Sans"/>
                <a:cs typeface="Open Sans"/>
                <a:sym typeface="Open Sans"/>
              </a:rPr>
              <a:t>NDC</a:t>
            </a:r>
            <a:r>
              <a:rPr lang="en">
                <a:solidFill>
                  <a:srgbClr val="0291D2"/>
                </a:solidFill>
                <a:latin typeface="Open Sans"/>
                <a:ea typeface="Open Sans"/>
                <a:cs typeface="Open Sans"/>
                <a:sym typeface="Open Sans"/>
              </a:rPr>
              <a:t> del país</a:t>
            </a:r>
            <a:endParaRPr>
              <a:solidFill>
                <a:srgbClr val="0291D2"/>
              </a:solidFill>
              <a:latin typeface="Open Sans"/>
              <a:ea typeface="Open Sans"/>
              <a:cs typeface="Open Sans"/>
              <a:sym typeface="Open Sans"/>
            </a:endParaRPr>
          </a:p>
          <a:p>
            <a:pPr indent="-317500" lvl="1" marL="914400" rtl="0" algn="l">
              <a:spcBef>
                <a:spcPts val="0"/>
              </a:spcBef>
              <a:spcAft>
                <a:spcPts val="0"/>
              </a:spcAft>
              <a:buClr>
                <a:srgbClr val="0291D2"/>
              </a:buClr>
              <a:buSzPts val="1400"/>
              <a:buFont typeface="Open Sans"/>
              <a:buChar char="○"/>
            </a:pPr>
            <a:r>
              <a:rPr lang="en">
                <a:solidFill>
                  <a:srgbClr val="0291D2"/>
                </a:solidFill>
                <a:latin typeface="Open Sans"/>
                <a:ea typeface="Open Sans"/>
                <a:cs typeface="Open Sans"/>
                <a:sym typeface="Open Sans"/>
              </a:rPr>
              <a:t>ODS a los que se dirige</a:t>
            </a:r>
            <a:endParaRPr>
              <a:solidFill>
                <a:srgbClr val="0291D2"/>
              </a:solidFill>
              <a:latin typeface="Open Sans"/>
              <a:ea typeface="Open Sans"/>
              <a:cs typeface="Open Sans"/>
              <a:sym typeface="Open Sans"/>
            </a:endParaRPr>
          </a:p>
        </p:txBody>
      </p:sp>
      <p:pic>
        <p:nvPicPr>
          <p:cNvPr id="515" name="Google Shape;515;p75"/>
          <p:cNvPicPr preferRelativeResize="0"/>
          <p:nvPr/>
        </p:nvPicPr>
        <p:blipFill>
          <a:blip r:embed="rId3">
            <a:alphaModFix/>
          </a:blip>
          <a:stretch>
            <a:fillRect/>
          </a:stretch>
        </p:blipFill>
        <p:spPr>
          <a:xfrm>
            <a:off x="4460700" y="1542000"/>
            <a:ext cx="4530898" cy="3033135"/>
          </a:xfrm>
          <a:prstGeom prst="rect">
            <a:avLst/>
          </a:prstGeom>
          <a:noFill/>
          <a:ln>
            <a:noFill/>
          </a:ln>
          <a:effectLst>
            <a:outerShdw blurRad="57150" rotWithShape="0" algn="bl" dir="5400000" dist="19050">
              <a:srgbClr val="000000">
                <a:alpha val="50000"/>
              </a:srgbClr>
            </a:outerShdw>
          </a:effectLst>
        </p:spPr>
      </p:pic>
      <p:sp>
        <p:nvSpPr>
          <p:cNvPr id="516" name="Google Shape;516;p75"/>
          <p:cNvSpPr txBox="1"/>
          <p:nvPr/>
        </p:nvSpPr>
        <p:spPr>
          <a:xfrm>
            <a:off x="445425" y="837000"/>
            <a:ext cx="79617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500">
                <a:solidFill>
                  <a:schemeClr val="accent5"/>
                </a:solidFill>
                <a:latin typeface="Open Sans"/>
                <a:ea typeface="Open Sans"/>
                <a:cs typeface="Open Sans"/>
                <a:sym typeface="Open Sans"/>
              </a:rPr>
              <a:t>Las infraestructuras ofrecen múltiples oportunidades para impulsar la acción climática en la práctica</a:t>
            </a:r>
            <a:endParaRPr sz="1500">
              <a:solidFill>
                <a:schemeClr val="accent5"/>
              </a:solidFill>
              <a:latin typeface="Open Sans"/>
              <a:ea typeface="Open Sans"/>
              <a:cs typeface="Open Sans"/>
              <a:sym typeface="Open Sans"/>
            </a:endParaRPr>
          </a:p>
        </p:txBody>
      </p:sp>
      <p:sp>
        <p:nvSpPr>
          <p:cNvPr id="517" name="Google Shape;517;p75"/>
          <p:cNvSpPr/>
          <p:nvPr/>
        </p:nvSpPr>
        <p:spPr>
          <a:xfrm>
            <a:off x="-1775" y="0"/>
            <a:ext cx="141600" cy="51579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18" name="Google Shape;518;p75"/>
          <p:cNvPicPr preferRelativeResize="0"/>
          <p:nvPr/>
        </p:nvPicPr>
        <p:blipFill>
          <a:blip r:embed="rId4">
            <a:alphaModFix/>
          </a:blip>
          <a:stretch>
            <a:fillRect/>
          </a:stretch>
        </p:blipFill>
        <p:spPr>
          <a:xfrm>
            <a:off x="7800225" y="4481725"/>
            <a:ext cx="1108475" cy="831348"/>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2" name="Shape 522"/>
        <p:cNvGrpSpPr/>
        <p:nvPr/>
      </p:nvGrpSpPr>
      <p:grpSpPr>
        <a:xfrm>
          <a:off x="0" y="0"/>
          <a:ext cx="0" cy="0"/>
          <a:chOff x="0" y="0"/>
          <a:chExt cx="0" cy="0"/>
        </a:xfrm>
      </p:grpSpPr>
      <p:sp>
        <p:nvSpPr>
          <p:cNvPr id="523" name="Google Shape;523;p76"/>
          <p:cNvSpPr txBox="1"/>
          <p:nvPr/>
        </p:nvSpPr>
        <p:spPr>
          <a:xfrm>
            <a:off x="585854" y="4395209"/>
            <a:ext cx="4467600" cy="323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None/>
            </a:pPr>
            <a:r>
              <a:rPr lang="en" sz="900">
                <a:solidFill>
                  <a:srgbClr val="27251F"/>
                </a:solidFill>
                <a:latin typeface="Open Sans Medium"/>
                <a:ea typeface="Open Sans Medium"/>
                <a:cs typeface="Open Sans Medium"/>
                <a:sym typeface="Open Sans Medium"/>
              </a:rPr>
              <a:t>XXX</a:t>
            </a:r>
            <a:endParaRPr sz="900">
              <a:solidFill>
                <a:srgbClr val="0092D1"/>
              </a:solidFill>
              <a:latin typeface="Open Sans Medium"/>
              <a:ea typeface="Open Sans Medium"/>
              <a:cs typeface="Open Sans Medium"/>
              <a:sym typeface="Open Sans Medium"/>
            </a:endParaRPr>
          </a:p>
        </p:txBody>
      </p:sp>
      <p:sp>
        <p:nvSpPr>
          <p:cNvPr id="524" name="Google Shape;524;p76"/>
          <p:cNvSpPr txBox="1"/>
          <p:nvPr>
            <p:ph type="title"/>
          </p:nvPr>
        </p:nvSpPr>
        <p:spPr>
          <a:xfrm>
            <a:off x="411480" y="259080"/>
            <a:ext cx="7868100" cy="7497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rPr lang="en" sz="2300"/>
              <a:t>Ejemplos y experiencia de UNOPS</a:t>
            </a:r>
            <a:endParaRPr sz="2300"/>
          </a:p>
        </p:txBody>
      </p:sp>
      <p:grpSp>
        <p:nvGrpSpPr>
          <p:cNvPr id="525" name="Google Shape;525;p76"/>
          <p:cNvGrpSpPr/>
          <p:nvPr/>
        </p:nvGrpSpPr>
        <p:grpSpPr>
          <a:xfrm>
            <a:off x="3942535" y="1671129"/>
            <a:ext cx="5112729" cy="2983616"/>
            <a:chOff x="-396552" y="1340767"/>
            <a:chExt cx="9116848" cy="4864062"/>
          </a:xfrm>
        </p:grpSpPr>
        <p:grpSp>
          <p:nvGrpSpPr>
            <p:cNvPr id="526" name="Google Shape;526;p76"/>
            <p:cNvGrpSpPr/>
            <p:nvPr/>
          </p:nvGrpSpPr>
          <p:grpSpPr>
            <a:xfrm>
              <a:off x="5156438" y="3749480"/>
              <a:ext cx="138307" cy="101710"/>
              <a:chOff x="3696" y="2403"/>
              <a:chExt cx="80" cy="59"/>
            </a:xfrm>
          </p:grpSpPr>
          <p:sp>
            <p:nvSpPr>
              <p:cNvPr id="527" name="Google Shape;527;p76"/>
              <p:cNvSpPr/>
              <p:nvPr/>
            </p:nvSpPr>
            <p:spPr>
              <a:xfrm>
                <a:off x="3696" y="2403"/>
                <a:ext cx="80" cy="59"/>
              </a:xfrm>
              <a:custGeom>
                <a:rect b="b" l="l" r="r" t="t"/>
                <a:pathLst>
                  <a:path extrusionOk="0" h="126" w="178">
                    <a:moveTo>
                      <a:pt x="0" y="58"/>
                    </a:moveTo>
                    <a:lnTo>
                      <a:pt x="10" y="55"/>
                    </a:lnTo>
                    <a:lnTo>
                      <a:pt x="23" y="75"/>
                    </a:lnTo>
                    <a:lnTo>
                      <a:pt x="98" y="74"/>
                    </a:lnTo>
                    <a:lnTo>
                      <a:pt x="168" y="0"/>
                    </a:lnTo>
                    <a:lnTo>
                      <a:pt x="178" y="45"/>
                    </a:lnTo>
                    <a:lnTo>
                      <a:pt x="158" y="46"/>
                    </a:lnTo>
                    <a:lnTo>
                      <a:pt x="168" y="74"/>
                    </a:lnTo>
                    <a:lnTo>
                      <a:pt x="142" y="126"/>
                    </a:lnTo>
                    <a:lnTo>
                      <a:pt x="32" y="113"/>
                    </a:lnTo>
                    <a:lnTo>
                      <a:pt x="0" y="58"/>
                    </a:lnTo>
                    <a:close/>
                  </a:path>
                </a:pathLst>
              </a:custGeom>
              <a:solidFill>
                <a:srgbClr val="C5E4F6"/>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mo"/>
                  <a:buNone/>
                </a:pPr>
                <a:r>
                  <a:t/>
                </a:r>
                <a:endParaRPr b="1" i="0" sz="1200" u="none" cap="none" strike="noStrike">
                  <a:solidFill>
                    <a:srgbClr val="000000"/>
                  </a:solidFill>
                  <a:latin typeface="Arial"/>
                  <a:ea typeface="Arial"/>
                  <a:cs typeface="Arial"/>
                  <a:sym typeface="Arial"/>
                </a:endParaRPr>
              </a:p>
            </p:txBody>
          </p:sp>
          <p:sp>
            <p:nvSpPr>
              <p:cNvPr id="528" name="Google Shape;528;p76"/>
              <p:cNvSpPr/>
              <p:nvPr/>
            </p:nvSpPr>
            <p:spPr>
              <a:xfrm>
                <a:off x="3754" y="2413"/>
                <a:ext cx="10" cy="14"/>
              </a:xfrm>
              <a:custGeom>
                <a:rect b="b" l="l" r="r" t="t"/>
                <a:pathLst>
                  <a:path extrusionOk="0" h="795" w="635">
                    <a:moveTo>
                      <a:pt x="0" y="409"/>
                    </a:moveTo>
                    <a:lnTo>
                      <a:pt x="136" y="795"/>
                    </a:lnTo>
                    <a:lnTo>
                      <a:pt x="408" y="750"/>
                    </a:lnTo>
                    <a:lnTo>
                      <a:pt x="635" y="591"/>
                    </a:lnTo>
                    <a:lnTo>
                      <a:pt x="590" y="341"/>
                    </a:lnTo>
                    <a:lnTo>
                      <a:pt x="544" y="205"/>
                    </a:lnTo>
                    <a:lnTo>
                      <a:pt x="567" y="69"/>
                    </a:lnTo>
                    <a:lnTo>
                      <a:pt x="425" y="0"/>
                    </a:lnTo>
                    <a:lnTo>
                      <a:pt x="0" y="409"/>
                    </a:lnTo>
                    <a:close/>
                  </a:path>
                </a:pathLst>
              </a:custGeom>
              <a:solidFill>
                <a:srgbClr val="C5E4F6"/>
              </a:solidFill>
              <a:ln cap="flat" cmpd="sng" w="9525">
                <a:solidFill>
                  <a:srgbClr val="FFFF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mo"/>
                  <a:buNone/>
                </a:pPr>
                <a:r>
                  <a:t/>
                </a:r>
                <a:endParaRPr b="1" i="0" sz="1200" u="none" cap="none" strike="noStrike">
                  <a:solidFill>
                    <a:srgbClr val="000000"/>
                  </a:solidFill>
                  <a:latin typeface="Arial"/>
                  <a:ea typeface="Arial"/>
                  <a:cs typeface="Arial"/>
                  <a:sym typeface="Arial"/>
                </a:endParaRPr>
              </a:p>
            </p:txBody>
          </p:sp>
        </p:grpSp>
        <p:grpSp>
          <p:nvGrpSpPr>
            <p:cNvPr id="529" name="Google Shape;529;p76"/>
            <p:cNvGrpSpPr/>
            <p:nvPr/>
          </p:nvGrpSpPr>
          <p:grpSpPr>
            <a:xfrm>
              <a:off x="6710446" y="4749225"/>
              <a:ext cx="991220" cy="960281"/>
              <a:chOff x="4596" y="2982"/>
              <a:chExt cx="574" cy="556"/>
            </a:xfrm>
          </p:grpSpPr>
          <p:sp>
            <p:nvSpPr>
              <p:cNvPr id="530" name="Google Shape;530;p76"/>
              <p:cNvSpPr/>
              <p:nvPr/>
            </p:nvSpPr>
            <p:spPr>
              <a:xfrm>
                <a:off x="4596" y="2982"/>
                <a:ext cx="574" cy="475"/>
              </a:xfrm>
              <a:custGeom>
                <a:rect b="b" l="l" r="r" t="t"/>
                <a:pathLst>
                  <a:path extrusionOk="0" h="1055" w="1375">
                    <a:moveTo>
                      <a:pt x="0" y="556"/>
                    </a:moveTo>
                    <a:lnTo>
                      <a:pt x="22" y="564"/>
                    </a:lnTo>
                    <a:lnTo>
                      <a:pt x="8" y="532"/>
                    </a:lnTo>
                    <a:lnTo>
                      <a:pt x="35" y="550"/>
                    </a:lnTo>
                    <a:lnTo>
                      <a:pt x="8" y="489"/>
                    </a:lnTo>
                    <a:lnTo>
                      <a:pt x="26" y="396"/>
                    </a:lnTo>
                    <a:lnTo>
                      <a:pt x="34" y="421"/>
                    </a:lnTo>
                    <a:lnTo>
                      <a:pt x="120" y="347"/>
                    </a:lnTo>
                    <a:lnTo>
                      <a:pt x="263" y="314"/>
                    </a:lnTo>
                    <a:lnTo>
                      <a:pt x="313" y="259"/>
                    </a:lnTo>
                    <a:lnTo>
                      <a:pt x="311" y="224"/>
                    </a:lnTo>
                    <a:lnTo>
                      <a:pt x="328" y="198"/>
                    </a:lnTo>
                    <a:lnTo>
                      <a:pt x="350" y="240"/>
                    </a:lnTo>
                    <a:lnTo>
                      <a:pt x="350" y="194"/>
                    </a:lnTo>
                    <a:lnTo>
                      <a:pt x="385" y="204"/>
                    </a:lnTo>
                    <a:lnTo>
                      <a:pt x="386" y="171"/>
                    </a:lnTo>
                    <a:lnTo>
                      <a:pt x="437" y="119"/>
                    </a:lnTo>
                    <a:lnTo>
                      <a:pt x="490" y="122"/>
                    </a:lnTo>
                    <a:lnTo>
                      <a:pt x="502" y="174"/>
                    </a:lnTo>
                    <a:lnTo>
                      <a:pt x="524" y="143"/>
                    </a:lnTo>
                    <a:lnTo>
                      <a:pt x="563" y="161"/>
                    </a:lnTo>
                    <a:lnTo>
                      <a:pt x="547" y="126"/>
                    </a:lnTo>
                    <a:lnTo>
                      <a:pt x="581" y="71"/>
                    </a:lnTo>
                    <a:lnTo>
                      <a:pt x="662" y="49"/>
                    </a:lnTo>
                    <a:lnTo>
                      <a:pt x="639" y="14"/>
                    </a:lnTo>
                    <a:lnTo>
                      <a:pt x="795" y="58"/>
                    </a:lnTo>
                    <a:lnTo>
                      <a:pt x="762" y="152"/>
                    </a:lnTo>
                    <a:lnTo>
                      <a:pt x="917" y="249"/>
                    </a:lnTo>
                    <a:lnTo>
                      <a:pt x="956" y="210"/>
                    </a:lnTo>
                    <a:lnTo>
                      <a:pt x="975" y="48"/>
                    </a:lnTo>
                    <a:lnTo>
                      <a:pt x="1011" y="0"/>
                    </a:lnTo>
                    <a:lnTo>
                      <a:pt x="1044" y="124"/>
                    </a:lnTo>
                    <a:lnTo>
                      <a:pt x="1096" y="152"/>
                    </a:lnTo>
                    <a:lnTo>
                      <a:pt x="1131" y="295"/>
                    </a:lnTo>
                    <a:lnTo>
                      <a:pt x="1215" y="340"/>
                    </a:lnTo>
                    <a:lnTo>
                      <a:pt x="1246" y="421"/>
                    </a:lnTo>
                    <a:lnTo>
                      <a:pt x="1275" y="415"/>
                    </a:lnTo>
                    <a:lnTo>
                      <a:pt x="1284" y="459"/>
                    </a:lnTo>
                    <a:lnTo>
                      <a:pt x="1352" y="519"/>
                    </a:lnTo>
                    <a:lnTo>
                      <a:pt x="1375" y="631"/>
                    </a:lnTo>
                    <a:lnTo>
                      <a:pt x="1358" y="739"/>
                    </a:lnTo>
                    <a:lnTo>
                      <a:pt x="1298" y="832"/>
                    </a:lnTo>
                    <a:lnTo>
                      <a:pt x="1255" y="990"/>
                    </a:lnTo>
                    <a:lnTo>
                      <a:pt x="1178" y="1007"/>
                    </a:lnTo>
                    <a:lnTo>
                      <a:pt x="1129" y="1036"/>
                    </a:lnTo>
                    <a:lnTo>
                      <a:pt x="1132" y="1055"/>
                    </a:lnTo>
                    <a:lnTo>
                      <a:pt x="1083" y="1001"/>
                    </a:lnTo>
                    <a:lnTo>
                      <a:pt x="1031" y="1040"/>
                    </a:lnTo>
                    <a:lnTo>
                      <a:pt x="966" y="1023"/>
                    </a:lnTo>
                    <a:lnTo>
                      <a:pt x="912" y="984"/>
                    </a:lnTo>
                    <a:lnTo>
                      <a:pt x="891" y="904"/>
                    </a:lnTo>
                    <a:lnTo>
                      <a:pt x="852" y="914"/>
                    </a:lnTo>
                    <a:lnTo>
                      <a:pt x="850" y="861"/>
                    </a:lnTo>
                    <a:lnTo>
                      <a:pt x="836" y="896"/>
                    </a:lnTo>
                    <a:lnTo>
                      <a:pt x="808" y="897"/>
                    </a:lnTo>
                    <a:lnTo>
                      <a:pt x="837" y="793"/>
                    </a:lnTo>
                    <a:lnTo>
                      <a:pt x="778" y="891"/>
                    </a:lnTo>
                    <a:lnTo>
                      <a:pt x="751" y="871"/>
                    </a:lnTo>
                    <a:lnTo>
                      <a:pt x="720" y="794"/>
                    </a:lnTo>
                    <a:lnTo>
                      <a:pt x="618" y="752"/>
                    </a:lnTo>
                    <a:lnTo>
                      <a:pt x="435" y="784"/>
                    </a:lnTo>
                    <a:lnTo>
                      <a:pt x="359" y="841"/>
                    </a:lnTo>
                    <a:lnTo>
                      <a:pt x="233" y="845"/>
                    </a:lnTo>
                    <a:lnTo>
                      <a:pt x="162" y="894"/>
                    </a:lnTo>
                    <a:lnTo>
                      <a:pt x="67" y="859"/>
                    </a:lnTo>
                    <a:lnTo>
                      <a:pt x="89" y="758"/>
                    </a:lnTo>
                    <a:lnTo>
                      <a:pt x="0" y="556"/>
                    </a:lnTo>
                    <a:close/>
                  </a:path>
                </a:pathLst>
              </a:custGeom>
              <a:solidFill>
                <a:srgbClr val="C5E4F6"/>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mo"/>
                  <a:buNone/>
                </a:pPr>
                <a:r>
                  <a:t/>
                </a:r>
                <a:endParaRPr b="1" i="0" sz="1200" u="none" cap="none" strike="noStrike">
                  <a:solidFill>
                    <a:srgbClr val="000000"/>
                  </a:solidFill>
                  <a:latin typeface="Arial"/>
                  <a:ea typeface="Arial"/>
                  <a:cs typeface="Arial"/>
                  <a:sym typeface="Arial"/>
                </a:endParaRPr>
              </a:p>
            </p:txBody>
          </p:sp>
          <p:sp>
            <p:nvSpPr>
              <p:cNvPr id="531" name="Google Shape;531;p76"/>
              <p:cNvSpPr/>
              <p:nvPr/>
            </p:nvSpPr>
            <p:spPr>
              <a:xfrm>
                <a:off x="5047" y="3484"/>
                <a:ext cx="50" cy="54"/>
              </a:xfrm>
              <a:custGeom>
                <a:rect b="b" l="l" r="r" t="t"/>
                <a:pathLst>
                  <a:path extrusionOk="0" h="119" w="119">
                    <a:moveTo>
                      <a:pt x="0" y="21"/>
                    </a:moveTo>
                    <a:lnTo>
                      <a:pt x="2" y="0"/>
                    </a:lnTo>
                    <a:lnTo>
                      <a:pt x="61" y="18"/>
                    </a:lnTo>
                    <a:lnTo>
                      <a:pt x="109" y="3"/>
                    </a:lnTo>
                    <a:lnTo>
                      <a:pt x="119" y="32"/>
                    </a:lnTo>
                    <a:lnTo>
                      <a:pt x="119" y="68"/>
                    </a:lnTo>
                    <a:lnTo>
                      <a:pt x="74" y="119"/>
                    </a:lnTo>
                    <a:lnTo>
                      <a:pt x="45" y="116"/>
                    </a:lnTo>
                    <a:lnTo>
                      <a:pt x="0" y="21"/>
                    </a:lnTo>
                    <a:close/>
                  </a:path>
                </a:pathLst>
              </a:custGeom>
              <a:solidFill>
                <a:srgbClr val="C5E4F6"/>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mo"/>
                  <a:buNone/>
                </a:pPr>
                <a:r>
                  <a:t/>
                </a:r>
                <a:endParaRPr b="1" i="0" sz="1200" u="none" cap="none" strike="noStrike">
                  <a:solidFill>
                    <a:srgbClr val="000000"/>
                  </a:solidFill>
                  <a:latin typeface="Arial"/>
                  <a:ea typeface="Arial"/>
                  <a:cs typeface="Arial"/>
                  <a:sym typeface="Arial"/>
                </a:endParaRPr>
              </a:p>
            </p:txBody>
          </p:sp>
        </p:grpSp>
        <p:sp>
          <p:nvSpPr>
            <p:cNvPr id="532" name="Google Shape;532;p76"/>
            <p:cNvSpPr/>
            <p:nvPr/>
          </p:nvSpPr>
          <p:spPr>
            <a:xfrm>
              <a:off x="6732892" y="4324463"/>
              <a:ext cx="32807" cy="31080"/>
            </a:xfrm>
            <a:custGeom>
              <a:rect b="b" l="l" r="r" t="t"/>
              <a:pathLst>
                <a:path extrusionOk="0" h="36" w="42">
                  <a:moveTo>
                    <a:pt x="0" y="16"/>
                  </a:moveTo>
                  <a:lnTo>
                    <a:pt x="20" y="36"/>
                  </a:lnTo>
                  <a:lnTo>
                    <a:pt x="42" y="0"/>
                  </a:lnTo>
                  <a:lnTo>
                    <a:pt x="0" y="16"/>
                  </a:lnTo>
                  <a:close/>
                </a:path>
              </a:pathLst>
            </a:custGeom>
            <a:solidFill>
              <a:srgbClr val="C5E4F6"/>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mo"/>
                <a:buNone/>
              </a:pPr>
              <a:r>
                <a:t/>
              </a:r>
              <a:endParaRPr b="1" i="0" sz="1200" u="none" cap="none" strike="noStrike">
                <a:solidFill>
                  <a:srgbClr val="000000"/>
                </a:solidFill>
                <a:latin typeface="Arial"/>
                <a:ea typeface="Arial"/>
                <a:cs typeface="Arial"/>
                <a:sym typeface="Arial"/>
              </a:endParaRPr>
            </a:p>
          </p:txBody>
        </p:sp>
        <p:sp>
          <p:nvSpPr>
            <p:cNvPr id="533" name="Google Shape;533;p76"/>
            <p:cNvSpPr/>
            <p:nvPr/>
          </p:nvSpPr>
          <p:spPr>
            <a:xfrm>
              <a:off x="6277050" y="4310649"/>
              <a:ext cx="264181" cy="305622"/>
            </a:xfrm>
            <a:custGeom>
              <a:rect b="b" l="l" r="r" t="t"/>
              <a:pathLst>
                <a:path extrusionOk="0" h="393" w="370">
                  <a:moveTo>
                    <a:pt x="0" y="0"/>
                  </a:moveTo>
                  <a:lnTo>
                    <a:pt x="81" y="14"/>
                  </a:lnTo>
                  <a:lnTo>
                    <a:pt x="186" y="118"/>
                  </a:lnTo>
                  <a:lnTo>
                    <a:pt x="270" y="155"/>
                  </a:lnTo>
                  <a:lnTo>
                    <a:pt x="260" y="183"/>
                  </a:lnTo>
                  <a:lnTo>
                    <a:pt x="289" y="181"/>
                  </a:lnTo>
                  <a:lnTo>
                    <a:pt x="286" y="220"/>
                  </a:lnTo>
                  <a:lnTo>
                    <a:pt x="370" y="293"/>
                  </a:lnTo>
                  <a:lnTo>
                    <a:pt x="360" y="392"/>
                  </a:lnTo>
                  <a:lnTo>
                    <a:pt x="325" y="393"/>
                  </a:lnTo>
                  <a:lnTo>
                    <a:pt x="250" y="335"/>
                  </a:lnTo>
                  <a:lnTo>
                    <a:pt x="127" y="137"/>
                  </a:lnTo>
                  <a:lnTo>
                    <a:pt x="0" y="0"/>
                  </a:lnTo>
                  <a:close/>
                </a:path>
              </a:pathLst>
            </a:custGeom>
            <a:solidFill>
              <a:schemeClr val="lt2"/>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mo"/>
                <a:buNone/>
              </a:pPr>
              <a:r>
                <a:t/>
              </a:r>
              <a:endParaRPr b="1" i="0" sz="1200" u="none" cap="none" strike="noStrike">
                <a:solidFill>
                  <a:srgbClr val="000000"/>
                </a:solidFill>
                <a:latin typeface="Arial"/>
                <a:ea typeface="Arial"/>
                <a:cs typeface="Arial"/>
                <a:sym typeface="Arial"/>
              </a:endParaRPr>
            </a:p>
          </p:txBody>
        </p:sp>
        <p:sp>
          <p:nvSpPr>
            <p:cNvPr id="534" name="Google Shape;534;p76"/>
            <p:cNvSpPr/>
            <p:nvPr/>
          </p:nvSpPr>
          <p:spPr>
            <a:xfrm>
              <a:off x="6523965" y="4623177"/>
              <a:ext cx="222742" cy="74248"/>
            </a:xfrm>
            <a:custGeom>
              <a:rect b="b" l="l" r="r" t="t"/>
              <a:pathLst>
                <a:path extrusionOk="0" h="98" w="311">
                  <a:moveTo>
                    <a:pt x="0" y="28"/>
                  </a:moveTo>
                  <a:lnTo>
                    <a:pt x="21" y="0"/>
                  </a:lnTo>
                  <a:lnTo>
                    <a:pt x="238" y="30"/>
                  </a:lnTo>
                  <a:lnTo>
                    <a:pt x="261" y="55"/>
                  </a:lnTo>
                  <a:lnTo>
                    <a:pt x="305" y="64"/>
                  </a:lnTo>
                  <a:lnTo>
                    <a:pt x="311" y="98"/>
                  </a:lnTo>
                  <a:lnTo>
                    <a:pt x="58" y="51"/>
                  </a:lnTo>
                  <a:lnTo>
                    <a:pt x="0" y="28"/>
                  </a:lnTo>
                  <a:close/>
                </a:path>
              </a:pathLst>
            </a:custGeom>
            <a:solidFill>
              <a:schemeClr val="lt2"/>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mo"/>
                <a:buNone/>
              </a:pPr>
              <a:r>
                <a:t/>
              </a:r>
              <a:endParaRPr b="1" i="0" sz="1200" u="none" cap="none" strike="noStrike">
                <a:solidFill>
                  <a:srgbClr val="000000"/>
                </a:solidFill>
                <a:latin typeface="Arial"/>
                <a:ea typeface="Arial"/>
                <a:cs typeface="Arial"/>
                <a:sym typeface="Arial"/>
              </a:endParaRPr>
            </a:p>
          </p:txBody>
        </p:sp>
        <p:sp>
          <p:nvSpPr>
            <p:cNvPr id="535" name="Google Shape;535;p76"/>
            <p:cNvSpPr/>
            <p:nvPr/>
          </p:nvSpPr>
          <p:spPr>
            <a:xfrm>
              <a:off x="6612025" y="4343455"/>
              <a:ext cx="243462" cy="231374"/>
            </a:xfrm>
            <a:custGeom>
              <a:rect b="b" l="l" r="r" t="t"/>
              <a:pathLst>
                <a:path extrusionOk="0" h="292" w="333">
                  <a:moveTo>
                    <a:pt x="0" y="132"/>
                  </a:moveTo>
                  <a:lnTo>
                    <a:pt x="20" y="94"/>
                  </a:lnTo>
                  <a:lnTo>
                    <a:pt x="50" y="117"/>
                  </a:lnTo>
                  <a:lnTo>
                    <a:pt x="150" y="109"/>
                  </a:lnTo>
                  <a:lnTo>
                    <a:pt x="185" y="97"/>
                  </a:lnTo>
                  <a:lnTo>
                    <a:pt x="231" y="0"/>
                  </a:lnTo>
                  <a:lnTo>
                    <a:pt x="289" y="4"/>
                  </a:lnTo>
                  <a:lnTo>
                    <a:pt x="274" y="29"/>
                  </a:lnTo>
                  <a:lnTo>
                    <a:pt x="333" y="117"/>
                  </a:lnTo>
                  <a:lnTo>
                    <a:pt x="302" y="110"/>
                  </a:lnTo>
                  <a:lnTo>
                    <a:pt x="244" y="211"/>
                  </a:lnTo>
                  <a:lnTo>
                    <a:pt x="235" y="274"/>
                  </a:lnTo>
                  <a:lnTo>
                    <a:pt x="198" y="292"/>
                  </a:lnTo>
                  <a:lnTo>
                    <a:pt x="135" y="256"/>
                  </a:lnTo>
                  <a:lnTo>
                    <a:pt x="95" y="272"/>
                  </a:lnTo>
                  <a:lnTo>
                    <a:pt x="91" y="243"/>
                  </a:lnTo>
                  <a:lnTo>
                    <a:pt x="39" y="249"/>
                  </a:lnTo>
                  <a:lnTo>
                    <a:pt x="0" y="132"/>
                  </a:lnTo>
                  <a:close/>
                </a:path>
              </a:pathLst>
            </a:custGeom>
            <a:solidFill>
              <a:schemeClr val="lt2"/>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mo"/>
                <a:buNone/>
              </a:pPr>
              <a:r>
                <a:t/>
              </a:r>
              <a:endParaRPr b="1" i="0" sz="1200" u="none" cap="none" strike="noStrike">
                <a:solidFill>
                  <a:srgbClr val="000000"/>
                </a:solidFill>
                <a:latin typeface="Arial"/>
                <a:ea typeface="Arial"/>
                <a:cs typeface="Arial"/>
                <a:sym typeface="Arial"/>
              </a:endParaRPr>
            </a:p>
          </p:txBody>
        </p:sp>
        <p:sp>
          <p:nvSpPr>
            <p:cNvPr id="536" name="Google Shape;536;p76"/>
            <p:cNvSpPr/>
            <p:nvPr/>
          </p:nvSpPr>
          <p:spPr>
            <a:xfrm>
              <a:off x="6807141" y="4687065"/>
              <a:ext cx="55254" cy="18994"/>
            </a:xfrm>
            <a:custGeom>
              <a:rect b="b" l="l" r="r" t="t"/>
              <a:pathLst>
                <a:path extrusionOk="0" h="22" w="81">
                  <a:moveTo>
                    <a:pt x="0" y="5"/>
                  </a:moveTo>
                  <a:lnTo>
                    <a:pt x="10" y="22"/>
                  </a:lnTo>
                  <a:lnTo>
                    <a:pt x="81" y="8"/>
                  </a:lnTo>
                  <a:lnTo>
                    <a:pt x="26" y="0"/>
                  </a:lnTo>
                  <a:lnTo>
                    <a:pt x="0" y="5"/>
                  </a:lnTo>
                  <a:close/>
                </a:path>
              </a:pathLst>
            </a:custGeom>
            <a:solidFill>
              <a:srgbClr val="C5E4F6"/>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mo"/>
                <a:buNone/>
              </a:pPr>
              <a:r>
                <a:t/>
              </a:r>
              <a:endParaRPr b="1" i="0" sz="1200" u="none" cap="none" strike="noStrike">
                <a:solidFill>
                  <a:srgbClr val="000000"/>
                </a:solidFill>
                <a:latin typeface="Arial"/>
                <a:ea typeface="Arial"/>
                <a:cs typeface="Arial"/>
                <a:sym typeface="Arial"/>
              </a:endParaRPr>
            </a:p>
          </p:txBody>
        </p:sp>
        <p:sp>
          <p:nvSpPr>
            <p:cNvPr id="537" name="Google Shape;537;p76"/>
            <p:cNvSpPr/>
            <p:nvPr/>
          </p:nvSpPr>
          <p:spPr>
            <a:xfrm>
              <a:off x="6855486" y="4410797"/>
              <a:ext cx="151947" cy="205475"/>
            </a:xfrm>
            <a:custGeom>
              <a:rect b="b" l="l" r="r" t="t"/>
              <a:pathLst>
                <a:path extrusionOk="0" h="255" w="210">
                  <a:moveTo>
                    <a:pt x="0" y="152"/>
                  </a:moveTo>
                  <a:lnTo>
                    <a:pt x="28" y="199"/>
                  </a:lnTo>
                  <a:lnTo>
                    <a:pt x="18" y="245"/>
                  </a:lnTo>
                  <a:lnTo>
                    <a:pt x="52" y="255"/>
                  </a:lnTo>
                  <a:lnTo>
                    <a:pt x="50" y="161"/>
                  </a:lnTo>
                  <a:lnTo>
                    <a:pt x="71" y="152"/>
                  </a:lnTo>
                  <a:lnTo>
                    <a:pt x="74" y="187"/>
                  </a:lnTo>
                  <a:lnTo>
                    <a:pt x="93" y="229"/>
                  </a:lnTo>
                  <a:lnTo>
                    <a:pt x="130" y="210"/>
                  </a:lnTo>
                  <a:lnTo>
                    <a:pt x="84" y="123"/>
                  </a:lnTo>
                  <a:lnTo>
                    <a:pt x="155" y="84"/>
                  </a:lnTo>
                  <a:lnTo>
                    <a:pt x="61" y="109"/>
                  </a:lnTo>
                  <a:lnTo>
                    <a:pt x="48" y="52"/>
                  </a:lnTo>
                  <a:lnTo>
                    <a:pt x="187" y="47"/>
                  </a:lnTo>
                  <a:lnTo>
                    <a:pt x="210" y="0"/>
                  </a:lnTo>
                  <a:lnTo>
                    <a:pt x="170" y="29"/>
                  </a:lnTo>
                  <a:lnTo>
                    <a:pt x="71" y="15"/>
                  </a:lnTo>
                  <a:lnTo>
                    <a:pt x="38" y="35"/>
                  </a:lnTo>
                  <a:lnTo>
                    <a:pt x="0" y="152"/>
                  </a:lnTo>
                  <a:close/>
                </a:path>
              </a:pathLst>
            </a:custGeom>
            <a:solidFill>
              <a:schemeClr val="lt2"/>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mo"/>
                <a:buNone/>
              </a:pPr>
              <a:r>
                <a:t/>
              </a:r>
              <a:endParaRPr b="1" i="0" sz="1200" u="none" cap="none" strike="noStrike">
                <a:solidFill>
                  <a:srgbClr val="000000"/>
                </a:solidFill>
                <a:latin typeface="Arial"/>
                <a:ea typeface="Arial"/>
                <a:cs typeface="Arial"/>
                <a:sym typeface="Arial"/>
              </a:endParaRPr>
            </a:p>
          </p:txBody>
        </p:sp>
        <p:sp>
          <p:nvSpPr>
            <p:cNvPr id="538" name="Google Shape;538;p76"/>
            <p:cNvSpPr/>
            <p:nvPr/>
          </p:nvSpPr>
          <p:spPr>
            <a:xfrm>
              <a:off x="6974626" y="4690519"/>
              <a:ext cx="86334" cy="48347"/>
            </a:xfrm>
            <a:custGeom>
              <a:rect b="b" l="l" r="r" t="t"/>
              <a:pathLst>
                <a:path extrusionOk="0" h="66" w="115">
                  <a:moveTo>
                    <a:pt x="0" y="39"/>
                  </a:moveTo>
                  <a:lnTo>
                    <a:pt x="4" y="66"/>
                  </a:lnTo>
                  <a:lnTo>
                    <a:pt x="115" y="0"/>
                  </a:lnTo>
                  <a:lnTo>
                    <a:pt x="33" y="20"/>
                  </a:lnTo>
                  <a:lnTo>
                    <a:pt x="0" y="39"/>
                  </a:lnTo>
                  <a:close/>
                </a:path>
              </a:pathLst>
            </a:custGeom>
            <a:solidFill>
              <a:srgbClr val="C5E4F6"/>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mo"/>
                <a:buNone/>
              </a:pPr>
              <a:r>
                <a:t/>
              </a:r>
              <a:endParaRPr b="1" i="0" sz="1200" u="none" cap="none" strike="noStrike">
                <a:solidFill>
                  <a:srgbClr val="000000"/>
                </a:solidFill>
                <a:latin typeface="Arial"/>
                <a:ea typeface="Arial"/>
                <a:cs typeface="Arial"/>
                <a:sym typeface="Arial"/>
              </a:endParaRPr>
            </a:p>
          </p:txBody>
        </p:sp>
        <p:sp>
          <p:nvSpPr>
            <p:cNvPr id="539" name="Google Shape;539;p76"/>
            <p:cNvSpPr/>
            <p:nvPr/>
          </p:nvSpPr>
          <p:spPr>
            <a:xfrm>
              <a:off x="7060960" y="4403890"/>
              <a:ext cx="36261" cy="77701"/>
            </a:xfrm>
            <a:custGeom>
              <a:rect b="b" l="l" r="r" t="t"/>
              <a:pathLst>
                <a:path extrusionOk="0" h="103" w="42">
                  <a:moveTo>
                    <a:pt x="0" y="35"/>
                  </a:moveTo>
                  <a:lnTo>
                    <a:pt x="11" y="83"/>
                  </a:lnTo>
                  <a:lnTo>
                    <a:pt x="34" y="103"/>
                  </a:lnTo>
                  <a:lnTo>
                    <a:pt x="18" y="60"/>
                  </a:lnTo>
                  <a:lnTo>
                    <a:pt x="42" y="54"/>
                  </a:lnTo>
                  <a:lnTo>
                    <a:pt x="40" y="22"/>
                  </a:lnTo>
                  <a:lnTo>
                    <a:pt x="11" y="42"/>
                  </a:lnTo>
                  <a:lnTo>
                    <a:pt x="22" y="0"/>
                  </a:lnTo>
                  <a:lnTo>
                    <a:pt x="0" y="35"/>
                  </a:lnTo>
                  <a:close/>
                </a:path>
              </a:pathLst>
            </a:custGeom>
            <a:solidFill>
              <a:srgbClr val="C5E4F6"/>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mo"/>
                <a:buNone/>
              </a:pPr>
              <a:r>
                <a:t/>
              </a:r>
              <a:endParaRPr b="1" i="0" sz="1200" u="none" cap="none" strike="noStrike">
                <a:solidFill>
                  <a:srgbClr val="000000"/>
                </a:solidFill>
                <a:latin typeface="Arial"/>
                <a:ea typeface="Arial"/>
                <a:cs typeface="Arial"/>
                <a:sym typeface="Arial"/>
              </a:endParaRPr>
            </a:p>
          </p:txBody>
        </p:sp>
        <p:sp>
          <p:nvSpPr>
            <p:cNvPr id="540" name="Google Shape;540;p76"/>
            <p:cNvSpPr/>
            <p:nvPr/>
          </p:nvSpPr>
          <p:spPr>
            <a:xfrm>
              <a:off x="7074774" y="4536843"/>
              <a:ext cx="70794" cy="22447"/>
            </a:xfrm>
            <a:custGeom>
              <a:rect b="b" l="l" r="r" t="t"/>
              <a:pathLst>
                <a:path extrusionOk="0" h="31" w="97">
                  <a:moveTo>
                    <a:pt x="0" y="11"/>
                  </a:moveTo>
                  <a:lnTo>
                    <a:pt x="53" y="0"/>
                  </a:lnTo>
                  <a:lnTo>
                    <a:pt x="97" y="31"/>
                  </a:lnTo>
                  <a:lnTo>
                    <a:pt x="0" y="11"/>
                  </a:lnTo>
                  <a:close/>
                </a:path>
              </a:pathLst>
            </a:custGeom>
            <a:solidFill>
              <a:srgbClr val="C5E4F6"/>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mo"/>
                <a:buNone/>
              </a:pPr>
              <a:r>
                <a:t/>
              </a:r>
              <a:endParaRPr b="1" i="0" sz="1200" u="none" cap="none" strike="noStrike">
                <a:solidFill>
                  <a:srgbClr val="000000"/>
                </a:solidFill>
                <a:latin typeface="Arial"/>
                <a:ea typeface="Arial"/>
                <a:cs typeface="Arial"/>
                <a:sym typeface="Arial"/>
              </a:endParaRPr>
            </a:p>
          </p:txBody>
        </p:sp>
        <p:sp>
          <p:nvSpPr>
            <p:cNvPr id="541" name="Google Shape;541;p76"/>
            <p:cNvSpPr/>
            <p:nvPr/>
          </p:nvSpPr>
          <p:spPr>
            <a:xfrm>
              <a:off x="7145568" y="4469504"/>
              <a:ext cx="257275" cy="236555"/>
            </a:xfrm>
            <a:custGeom>
              <a:rect b="b" l="l" r="r" t="t"/>
              <a:pathLst>
                <a:path extrusionOk="0" h="301" w="357">
                  <a:moveTo>
                    <a:pt x="0" y="38"/>
                  </a:moveTo>
                  <a:lnTo>
                    <a:pt x="55" y="67"/>
                  </a:lnTo>
                  <a:lnTo>
                    <a:pt x="106" y="59"/>
                  </a:lnTo>
                  <a:lnTo>
                    <a:pt x="38" y="81"/>
                  </a:lnTo>
                  <a:lnTo>
                    <a:pt x="72" y="129"/>
                  </a:lnTo>
                  <a:lnTo>
                    <a:pt x="103" y="88"/>
                  </a:lnTo>
                  <a:lnTo>
                    <a:pt x="124" y="129"/>
                  </a:lnTo>
                  <a:lnTo>
                    <a:pt x="252" y="175"/>
                  </a:lnTo>
                  <a:lnTo>
                    <a:pt x="281" y="248"/>
                  </a:lnTo>
                  <a:lnTo>
                    <a:pt x="257" y="245"/>
                  </a:lnTo>
                  <a:lnTo>
                    <a:pt x="237" y="279"/>
                  </a:lnTo>
                  <a:lnTo>
                    <a:pt x="314" y="263"/>
                  </a:lnTo>
                  <a:lnTo>
                    <a:pt x="357" y="301"/>
                  </a:lnTo>
                  <a:lnTo>
                    <a:pt x="351" y="77"/>
                  </a:lnTo>
                  <a:lnTo>
                    <a:pt x="242" y="38"/>
                  </a:lnTo>
                  <a:lnTo>
                    <a:pt x="153" y="103"/>
                  </a:lnTo>
                  <a:lnTo>
                    <a:pt x="119" y="70"/>
                  </a:lnTo>
                  <a:lnTo>
                    <a:pt x="107" y="15"/>
                  </a:lnTo>
                  <a:lnTo>
                    <a:pt x="55" y="0"/>
                  </a:lnTo>
                  <a:lnTo>
                    <a:pt x="0" y="38"/>
                  </a:lnTo>
                  <a:close/>
                </a:path>
              </a:pathLst>
            </a:custGeom>
            <a:solidFill>
              <a:schemeClr val="lt2"/>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mo"/>
                <a:buNone/>
              </a:pPr>
              <a:r>
                <a:t/>
              </a:r>
              <a:endParaRPr b="1" i="0" sz="1200" u="none" cap="none" strike="noStrike">
                <a:solidFill>
                  <a:srgbClr val="000000"/>
                </a:solidFill>
                <a:latin typeface="Arial"/>
                <a:ea typeface="Arial"/>
                <a:cs typeface="Arial"/>
                <a:sym typeface="Arial"/>
              </a:endParaRPr>
            </a:p>
          </p:txBody>
        </p:sp>
        <p:sp>
          <p:nvSpPr>
            <p:cNvPr id="542" name="Google Shape;542;p76"/>
            <p:cNvSpPr/>
            <p:nvPr/>
          </p:nvSpPr>
          <p:spPr>
            <a:xfrm>
              <a:off x="7154201" y="4655984"/>
              <a:ext cx="13813" cy="15541"/>
            </a:xfrm>
            <a:custGeom>
              <a:rect b="b" l="l" r="r" t="t"/>
              <a:pathLst>
                <a:path extrusionOk="0" h="24" w="16">
                  <a:moveTo>
                    <a:pt x="0" y="24"/>
                  </a:moveTo>
                  <a:lnTo>
                    <a:pt x="10" y="0"/>
                  </a:lnTo>
                  <a:lnTo>
                    <a:pt x="16" y="13"/>
                  </a:lnTo>
                  <a:lnTo>
                    <a:pt x="0" y="24"/>
                  </a:lnTo>
                  <a:close/>
                </a:path>
              </a:pathLst>
            </a:custGeom>
            <a:solidFill>
              <a:srgbClr val="C5E4F6"/>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mo"/>
                <a:buNone/>
              </a:pPr>
              <a:r>
                <a:t/>
              </a:r>
              <a:endParaRPr b="1" i="0" sz="1200" u="none" cap="none" strike="noStrike">
                <a:solidFill>
                  <a:srgbClr val="000000"/>
                </a:solidFill>
                <a:latin typeface="Arial"/>
                <a:ea typeface="Arial"/>
                <a:cs typeface="Arial"/>
                <a:sym typeface="Arial"/>
              </a:endParaRPr>
            </a:p>
          </p:txBody>
        </p:sp>
        <p:sp>
          <p:nvSpPr>
            <p:cNvPr id="543" name="Google Shape;543;p76"/>
            <p:cNvSpPr/>
            <p:nvPr/>
          </p:nvSpPr>
          <p:spPr>
            <a:xfrm>
              <a:off x="6627565" y="4276116"/>
              <a:ext cx="234827" cy="157128"/>
            </a:xfrm>
            <a:custGeom>
              <a:rect b="b" l="l" r="r" t="t"/>
              <a:pathLst>
                <a:path extrusionOk="0" h="207" w="325">
                  <a:moveTo>
                    <a:pt x="0" y="184"/>
                  </a:moveTo>
                  <a:lnTo>
                    <a:pt x="30" y="207"/>
                  </a:lnTo>
                  <a:lnTo>
                    <a:pt x="130" y="199"/>
                  </a:lnTo>
                  <a:lnTo>
                    <a:pt x="165" y="187"/>
                  </a:lnTo>
                  <a:lnTo>
                    <a:pt x="211" y="90"/>
                  </a:lnTo>
                  <a:lnTo>
                    <a:pt x="269" y="94"/>
                  </a:lnTo>
                  <a:lnTo>
                    <a:pt x="325" y="61"/>
                  </a:lnTo>
                  <a:lnTo>
                    <a:pt x="271" y="35"/>
                  </a:lnTo>
                  <a:lnTo>
                    <a:pt x="254" y="0"/>
                  </a:lnTo>
                  <a:lnTo>
                    <a:pt x="188" y="64"/>
                  </a:lnTo>
                  <a:lnTo>
                    <a:pt x="166" y="100"/>
                  </a:lnTo>
                  <a:lnTo>
                    <a:pt x="146" y="80"/>
                  </a:lnTo>
                  <a:lnTo>
                    <a:pt x="108" y="132"/>
                  </a:lnTo>
                  <a:lnTo>
                    <a:pt x="65" y="139"/>
                  </a:lnTo>
                  <a:lnTo>
                    <a:pt x="50" y="187"/>
                  </a:lnTo>
                  <a:lnTo>
                    <a:pt x="0" y="184"/>
                  </a:lnTo>
                  <a:close/>
                </a:path>
              </a:pathLst>
            </a:custGeom>
            <a:solidFill>
              <a:srgbClr val="C5E4F6"/>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mo"/>
                <a:buNone/>
              </a:pPr>
              <a:r>
                <a:t/>
              </a:r>
              <a:endParaRPr b="1" i="0" sz="1200" u="none" cap="none" strike="noStrike">
                <a:solidFill>
                  <a:srgbClr val="000000"/>
                </a:solidFill>
                <a:latin typeface="Arial"/>
                <a:ea typeface="Arial"/>
                <a:cs typeface="Arial"/>
                <a:sym typeface="Arial"/>
              </a:endParaRPr>
            </a:p>
          </p:txBody>
        </p:sp>
        <p:sp>
          <p:nvSpPr>
            <p:cNvPr id="544" name="Google Shape;544;p76"/>
            <p:cNvSpPr/>
            <p:nvPr/>
          </p:nvSpPr>
          <p:spPr>
            <a:xfrm>
              <a:off x="8019266" y="5616015"/>
              <a:ext cx="189934" cy="196841"/>
            </a:xfrm>
            <a:custGeom>
              <a:rect b="b" l="l" r="r" t="t"/>
              <a:pathLst>
                <a:path extrusionOk="0" h="254" w="264">
                  <a:moveTo>
                    <a:pt x="0" y="222"/>
                  </a:moveTo>
                  <a:lnTo>
                    <a:pt x="56" y="144"/>
                  </a:lnTo>
                  <a:lnTo>
                    <a:pt x="152" y="87"/>
                  </a:lnTo>
                  <a:lnTo>
                    <a:pt x="198" y="0"/>
                  </a:lnTo>
                  <a:lnTo>
                    <a:pt x="227" y="26"/>
                  </a:lnTo>
                  <a:lnTo>
                    <a:pt x="261" y="15"/>
                  </a:lnTo>
                  <a:lnTo>
                    <a:pt x="264" y="45"/>
                  </a:lnTo>
                  <a:lnTo>
                    <a:pt x="215" y="106"/>
                  </a:lnTo>
                  <a:lnTo>
                    <a:pt x="224" y="132"/>
                  </a:lnTo>
                  <a:lnTo>
                    <a:pt x="169" y="142"/>
                  </a:lnTo>
                  <a:lnTo>
                    <a:pt x="143" y="228"/>
                  </a:lnTo>
                  <a:lnTo>
                    <a:pt x="85" y="254"/>
                  </a:lnTo>
                  <a:lnTo>
                    <a:pt x="0" y="222"/>
                  </a:lnTo>
                  <a:close/>
                </a:path>
              </a:pathLst>
            </a:custGeom>
            <a:solidFill>
              <a:srgbClr val="C5E4F6"/>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mo"/>
                <a:buNone/>
              </a:pPr>
              <a:r>
                <a:t/>
              </a:r>
              <a:endParaRPr b="1" i="0" sz="1200" u="none" cap="none" strike="noStrike">
                <a:solidFill>
                  <a:srgbClr val="000000"/>
                </a:solidFill>
                <a:latin typeface="Arial"/>
                <a:ea typeface="Arial"/>
                <a:cs typeface="Arial"/>
                <a:sym typeface="Arial"/>
              </a:endParaRPr>
            </a:p>
          </p:txBody>
        </p:sp>
        <p:sp>
          <p:nvSpPr>
            <p:cNvPr id="545" name="Google Shape;545;p76"/>
            <p:cNvSpPr/>
            <p:nvPr/>
          </p:nvSpPr>
          <p:spPr>
            <a:xfrm>
              <a:off x="8171214" y="5426080"/>
              <a:ext cx="143315" cy="212383"/>
            </a:xfrm>
            <a:custGeom>
              <a:rect b="b" l="l" r="r" t="t"/>
              <a:pathLst>
                <a:path extrusionOk="0" h="278" w="198">
                  <a:moveTo>
                    <a:pt x="0" y="0"/>
                  </a:moveTo>
                  <a:lnTo>
                    <a:pt x="56" y="32"/>
                  </a:lnTo>
                  <a:lnTo>
                    <a:pt x="68" y="93"/>
                  </a:lnTo>
                  <a:lnTo>
                    <a:pt x="94" y="110"/>
                  </a:lnTo>
                  <a:lnTo>
                    <a:pt x="107" y="84"/>
                  </a:lnTo>
                  <a:lnTo>
                    <a:pt x="119" y="126"/>
                  </a:lnTo>
                  <a:lnTo>
                    <a:pt x="198" y="126"/>
                  </a:lnTo>
                  <a:lnTo>
                    <a:pt x="182" y="188"/>
                  </a:lnTo>
                  <a:lnTo>
                    <a:pt x="143" y="197"/>
                  </a:lnTo>
                  <a:lnTo>
                    <a:pt x="108" y="276"/>
                  </a:lnTo>
                  <a:lnTo>
                    <a:pt x="69" y="278"/>
                  </a:lnTo>
                  <a:lnTo>
                    <a:pt x="87" y="249"/>
                  </a:lnTo>
                  <a:lnTo>
                    <a:pt x="38" y="192"/>
                  </a:lnTo>
                  <a:lnTo>
                    <a:pt x="77" y="142"/>
                  </a:lnTo>
                  <a:lnTo>
                    <a:pt x="69" y="100"/>
                  </a:lnTo>
                  <a:lnTo>
                    <a:pt x="0" y="0"/>
                  </a:lnTo>
                  <a:close/>
                </a:path>
              </a:pathLst>
            </a:custGeom>
            <a:solidFill>
              <a:srgbClr val="C5E4F6"/>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mo"/>
                <a:buNone/>
              </a:pPr>
              <a:r>
                <a:t/>
              </a:r>
              <a:endParaRPr b="1" i="0" sz="1200" u="none" cap="none" strike="noStrike">
                <a:solidFill>
                  <a:srgbClr val="000000"/>
                </a:solidFill>
                <a:latin typeface="Arial"/>
                <a:ea typeface="Arial"/>
                <a:cs typeface="Arial"/>
                <a:sym typeface="Arial"/>
              </a:endParaRPr>
            </a:p>
          </p:txBody>
        </p:sp>
        <p:sp>
          <p:nvSpPr>
            <p:cNvPr id="546" name="Google Shape;546;p76"/>
            <p:cNvSpPr/>
            <p:nvPr/>
          </p:nvSpPr>
          <p:spPr>
            <a:xfrm>
              <a:off x="7399389" y="4533390"/>
              <a:ext cx="246915" cy="205475"/>
            </a:xfrm>
            <a:custGeom>
              <a:rect b="b" l="l" r="r" t="t"/>
              <a:pathLst>
                <a:path extrusionOk="0" h="269" w="339">
                  <a:moveTo>
                    <a:pt x="0" y="0"/>
                  </a:moveTo>
                  <a:lnTo>
                    <a:pt x="6" y="224"/>
                  </a:lnTo>
                  <a:lnTo>
                    <a:pt x="61" y="231"/>
                  </a:lnTo>
                  <a:lnTo>
                    <a:pt x="115" y="169"/>
                  </a:lnTo>
                  <a:lnTo>
                    <a:pt x="175" y="197"/>
                  </a:lnTo>
                  <a:lnTo>
                    <a:pt x="232" y="257"/>
                  </a:lnTo>
                  <a:lnTo>
                    <a:pt x="339" y="269"/>
                  </a:lnTo>
                  <a:lnTo>
                    <a:pt x="217" y="168"/>
                  </a:lnTo>
                  <a:lnTo>
                    <a:pt x="224" y="120"/>
                  </a:lnTo>
                  <a:lnTo>
                    <a:pt x="168" y="103"/>
                  </a:lnTo>
                  <a:lnTo>
                    <a:pt x="113" y="40"/>
                  </a:lnTo>
                  <a:lnTo>
                    <a:pt x="0" y="0"/>
                  </a:lnTo>
                  <a:close/>
                </a:path>
              </a:pathLst>
            </a:custGeom>
            <a:solidFill>
              <a:srgbClr val="C5E4F6"/>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mo"/>
                <a:buNone/>
              </a:pPr>
              <a:r>
                <a:t/>
              </a:r>
              <a:endParaRPr b="1" i="0" sz="1200" u="none" cap="none" strike="noStrike">
                <a:solidFill>
                  <a:srgbClr val="000000"/>
                </a:solidFill>
                <a:latin typeface="Arial"/>
                <a:ea typeface="Arial"/>
                <a:cs typeface="Arial"/>
                <a:sym typeface="Arial"/>
              </a:endParaRPr>
            </a:p>
          </p:txBody>
        </p:sp>
        <p:sp>
          <p:nvSpPr>
            <p:cNvPr id="547" name="Google Shape;547;p76"/>
            <p:cNvSpPr/>
            <p:nvPr/>
          </p:nvSpPr>
          <p:spPr>
            <a:xfrm>
              <a:off x="7578964" y="4574830"/>
              <a:ext cx="100147" cy="51800"/>
            </a:xfrm>
            <a:custGeom>
              <a:rect b="b" l="l" r="r" t="t"/>
              <a:pathLst>
                <a:path extrusionOk="0" h="71" w="142">
                  <a:moveTo>
                    <a:pt x="0" y="47"/>
                  </a:moveTo>
                  <a:lnTo>
                    <a:pt x="84" y="71"/>
                  </a:lnTo>
                  <a:lnTo>
                    <a:pt x="142" y="22"/>
                  </a:lnTo>
                  <a:lnTo>
                    <a:pt x="119" y="0"/>
                  </a:lnTo>
                  <a:lnTo>
                    <a:pt x="101" y="28"/>
                  </a:lnTo>
                  <a:lnTo>
                    <a:pt x="0" y="47"/>
                  </a:lnTo>
                  <a:close/>
                </a:path>
              </a:pathLst>
            </a:custGeom>
            <a:solidFill>
              <a:srgbClr val="C5E4F6"/>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mo"/>
                <a:buNone/>
              </a:pPr>
              <a:r>
                <a:t/>
              </a:r>
              <a:endParaRPr b="1" i="0" sz="1200" u="none" cap="none" strike="noStrike">
                <a:solidFill>
                  <a:srgbClr val="000000"/>
                </a:solidFill>
                <a:latin typeface="Arial"/>
                <a:ea typeface="Arial"/>
                <a:cs typeface="Arial"/>
                <a:sym typeface="Arial"/>
              </a:endParaRPr>
            </a:p>
          </p:txBody>
        </p:sp>
        <p:sp>
          <p:nvSpPr>
            <p:cNvPr id="548" name="Google Shape;548;p76"/>
            <p:cNvSpPr/>
            <p:nvPr/>
          </p:nvSpPr>
          <p:spPr>
            <a:xfrm>
              <a:off x="7637671" y="4533390"/>
              <a:ext cx="56981" cy="51800"/>
            </a:xfrm>
            <a:custGeom>
              <a:rect b="b" l="l" r="r" t="t"/>
              <a:pathLst>
                <a:path extrusionOk="0" h="68" w="72">
                  <a:moveTo>
                    <a:pt x="0" y="0"/>
                  </a:moveTo>
                  <a:lnTo>
                    <a:pt x="56" y="31"/>
                  </a:lnTo>
                  <a:lnTo>
                    <a:pt x="72" y="68"/>
                  </a:lnTo>
                  <a:lnTo>
                    <a:pt x="71" y="41"/>
                  </a:lnTo>
                  <a:lnTo>
                    <a:pt x="0" y="0"/>
                  </a:lnTo>
                  <a:close/>
                </a:path>
              </a:pathLst>
            </a:custGeom>
            <a:solidFill>
              <a:srgbClr val="C5E4F6"/>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mo"/>
                <a:buNone/>
              </a:pPr>
              <a:r>
                <a:t/>
              </a:r>
              <a:endParaRPr b="1" i="0" sz="1200" u="none" cap="none" strike="noStrike">
                <a:solidFill>
                  <a:srgbClr val="000000"/>
                </a:solidFill>
                <a:latin typeface="Arial"/>
                <a:ea typeface="Arial"/>
                <a:cs typeface="Arial"/>
                <a:sym typeface="Arial"/>
              </a:endParaRPr>
            </a:p>
          </p:txBody>
        </p:sp>
        <p:sp>
          <p:nvSpPr>
            <p:cNvPr id="549" name="Google Shape;549;p76"/>
            <p:cNvSpPr/>
            <p:nvPr/>
          </p:nvSpPr>
          <p:spPr>
            <a:xfrm>
              <a:off x="4849088" y="3392057"/>
              <a:ext cx="245188" cy="279721"/>
            </a:xfrm>
            <a:custGeom>
              <a:rect b="b" l="l" r="r" t="t"/>
              <a:pathLst>
                <a:path extrusionOk="0" h="299" w="280">
                  <a:moveTo>
                    <a:pt x="0" y="141"/>
                  </a:moveTo>
                  <a:lnTo>
                    <a:pt x="14" y="181"/>
                  </a:lnTo>
                  <a:lnTo>
                    <a:pt x="141" y="245"/>
                  </a:lnTo>
                  <a:lnTo>
                    <a:pt x="142" y="269"/>
                  </a:lnTo>
                  <a:lnTo>
                    <a:pt x="172" y="284"/>
                  </a:lnTo>
                  <a:lnTo>
                    <a:pt x="198" y="299"/>
                  </a:lnTo>
                  <a:lnTo>
                    <a:pt x="224" y="289"/>
                  </a:lnTo>
                  <a:lnTo>
                    <a:pt x="265" y="258"/>
                  </a:lnTo>
                  <a:lnTo>
                    <a:pt x="280" y="256"/>
                  </a:lnTo>
                  <a:lnTo>
                    <a:pt x="243" y="175"/>
                  </a:lnTo>
                  <a:lnTo>
                    <a:pt x="190" y="126"/>
                  </a:lnTo>
                  <a:lnTo>
                    <a:pt x="214" y="50"/>
                  </a:lnTo>
                  <a:lnTo>
                    <a:pt x="192" y="41"/>
                  </a:lnTo>
                  <a:lnTo>
                    <a:pt x="173" y="0"/>
                  </a:lnTo>
                  <a:lnTo>
                    <a:pt x="111" y="3"/>
                  </a:lnTo>
                  <a:lnTo>
                    <a:pt x="80" y="29"/>
                  </a:lnTo>
                  <a:lnTo>
                    <a:pt x="69" y="100"/>
                  </a:lnTo>
                  <a:lnTo>
                    <a:pt x="0" y="141"/>
                  </a:lnTo>
                  <a:close/>
                </a:path>
              </a:pathLst>
            </a:custGeom>
            <a:solidFill>
              <a:schemeClr val="lt2"/>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mo"/>
                <a:buNone/>
              </a:pPr>
              <a:r>
                <a:t/>
              </a:r>
              <a:endParaRPr b="1" i="0" sz="1200" u="none" cap="none" strike="noStrike">
                <a:solidFill>
                  <a:srgbClr val="000000"/>
                </a:solidFill>
                <a:latin typeface="Arial"/>
                <a:ea typeface="Arial"/>
                <a:cs typeface="Arial"/>
                <a:sym typeface="Arial"/>
              </a:endParaRPr>
            </a:p>
          </p:txBody>
        </p:sp>
        <p:sp>
          <p:nvSpPr>
            <p:cNvPr id="550" name="Google Shape;550;p76"/>
            <p:cNvSpPr/>
            <p:nvPr/>
          </p:nvSpPr>
          <p:spPr>
            <a:xfrm>
              <a:off x="4743762" y="3526738"/>
              <a:ext cx="112234" cy="134681"/>
            </a:xfrm>
            <a:custGeom>
              <a:rect b="b" l="l" r="r" t="t"/>
              <a:pathLst>
                <a:path extrusionOk="0" h="162" w="149">
                  <a:moveTo>
                    <a:pt x="0" y="78"/>
                  </a:moveTo>
                  <a:lnTo>
                    <a:pt x="6" y="43"/>
                  </a:lnTo>
                  <a:lnTo>
                    <a:pt x="23" y="26"/>
                  </a:lnTo>
                  <a:lnTo>
                    <a:pt x="58" y="40"/>
                  </a:lnTo>
                  <a:lnTo>
                    <a:pt x="132" y="0"/>
                  </a:lnTo>
                  <a:lnTo>
                    <a:pt x="149" y="44"/>
                  </a:lnTo>
                  <a:lnTo>
                    <a:pt x="71" y="71"/>
                  </a:lnTo>
                  <a:lnTo>
                    <a:pt x="111" y="107"/>
                  </a:lnTo>
                  <a:lnTo>
                    <a:pt x="90" y="128"/>
                  </a:lnTo>
                  <a:lnTo>
                    <a:pt x="45" y="162"/>
                  </a:lnTo>
                  <a:lnTo>
                    <a:pt x="6" y="150"/>
                  </a:lnTo>
                  <a:lnTo>
                    <a:pt x="22" y="72"/>
                  </a:lnTo>
                  <a:lnTo>
                    <a:pt x="0" y="78"/>
                  </a:lnTo>
                  <a:close/>
                </a:path>
              </a:pathLst>
            </a:custGeom>
            <a:solidFill>
              <a:srgbClr val="C5E4F6"/>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mo"/>
                <a:buNone/>
              </a:pPr>
              <a:r>
                <a:t/>
              </a:r>
              <a:endParaRPr b="1" i="0" sz="1200" u="none" cap="none" strike="noStrike">
                <a:solidFill>
                  <a:srgbClr val="000000"/>
                </a:solidFill>
                <a:latin typeface="Arial"/>
                <a:ea typeface="Arial"/>
                <a:cs typeface="Arial"/>
                <a:sym typeface="Arial"/>
              </a:endParaRPr>
            </a:p>
          </p:txBody>
        </p:sp>
        <p:sp>
          <p:nvSpPr>
            <p:cNvPr id="551" name="Google Shape;551;p76"/>
            <p:cNvSpPr/>
            <p:nvPr/>
          </p:nvSpPr>
          <p:spPr>
            <a:xfrm>
              <a:off x="4759301" y="3392057"/>
              <a:ext cx="183027" cy="172667"/>
            </a:xfrm>
            <a:custGeom>
              <a:rect b="b" l="l" r="r" t="t"/>
              <a:pathLst>
                <a:path extrusionOk="0" h="176" w="203">
                  <a:moveTo>
                    <a:pt x="0" y="163"/>
                  </a:moveTo>
                  <a:lnTo>
                    <a:pt x="3" y="144"/>
                  </a:lnTo>
                  <a:lnTo>
                    <a:pt x="32" y="108"/>
                  </a:lnTo>
                  <a:lnTo>
                    <a:pt x="17" y="93"/>
                  </a:lnTo>
                  <a:lnTo>
                    <a:pt x="16" y="48"/>
                  </a:lnTo>
                  <a:lnTo>
                    <a:pt x="35" y="10"/>
                  </a:lnTo>
                  <a:lnTo>
                    <a:pt x="203" y="0"/>
                  </a:lnTo>
                  <a:lnTo>
                    <a:pt x="174" y="30"/>
                  </a:lnTo>
                  <a:lnTo>
                    <a:pt x="163" y="99"/>
                  </a:lnTo>
                  <a:lnTo>
                    <a:pt x="92" y="140"/>
                  </a:lnTo>
                  <a:lnTo>
                    <a:pt x="30" y="176"/>
                  </a:lnTo>
                  <a:lnTo>
                    <a:pt x="0" y="163"/>
                  </a:lnTo>
                  <a:close/>
                </a:path>
              </a:pathLst>
            </a:custGeom>
            <a:solidFill>
              <a:srgbClr val="C5E4F6"/>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mo"/>
                <a:buNone/>
              </a:pPr>
              <a:r>
                <a:t/>
              </a:r>
              <a:endParaRPr b="1" i="0" sz="1200" u="none" cap="none" strike="noStrike">
                <a:solidFill>
                  <a:srgbClr val="000000"/>
                </a:solidFill>
                <a:latin typeface="Arial"/>
                <a:ea typeface="Arial"/>
                <a:cs typeface="Arial"/>
                <a:sym typeface="Arial"/>
              </a:endParaRPr>
            </a:p>
          </p:txBody>
        </p:sp>
        <p:sp>
          <p:nvSpPr>
            <p:cNvPr id="552" name="Google Shape;552;p76"/>
            <p:cNvSpPr/>
            <p:nvPr/>
          </p:nvSpPr>
          <p:spPr>
            <a:xfrm>
              <a:off x="4348353" y="3228023"/>
              <a:ext cx="44893" cy="100147"/>
            </a:xfrm>
            <a:custGeom>
              <a:rect b="b" l="l" r="r" t="t"/>
              <a:pathLst>
                <a:path extrusionOk="0" h="118" w="62">
                  <a:moveTo>
                    <a:pt x="0" y="89"/>
                  </a:moveTo>
                  <a:lnTo>
                    <a:pt x="1" y="29"/>
                  </a:lnTo>
                  <a:lnTo>
                    <a:pt x="30" y="0"/>
                  </a:lnTo>
                  <a:lnTo>
                    <a:pt x="62" y="69"/>
                  </a:lnTo>
                  <a:lnTo>
                    <a:pt x="32" y="118"/>
                  </a:lnTo>
                  <a:lnTo>
                    <a:pt x="0" y="89"/>
                  </a:lnTo>
                  <a:close/>
                </a:path>
              </a:pathLst>
            </a:custGeom>
            <a:solidFill>
              <a:srgbClr val="C5E4F6"/>
            </a:solidFill>
            <a:ln cap="flat" cmpd="sng" w="9525">
              <a:solidFill>
                <a:srgbClr val="FFFF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mo"/>
                <a:buNone/>
              </a:pPr>
              <a:r>
                <a:t/>
              </a:r>
              <a:endParaRPr b="1" i="0" sz="1200" u="none" cap="none" strike="noStrike">
                <a:solidFill>
                  <a:srgbClr val="000000"/>
                </a:solidFill>
                <a:latin typeface="Arial"/>
                <a:ea typeface="Arial"/>
                <a:cs typeface="Arial"/>
                <a:sym typeface="Arial"/>
              </a:endParaRPr>
            </a:p>
          </p:txBody>
        </p:sp>
        <p:sp>
          <p:nvSpPr>
            <p:cNvPr id="553" name="Google Shape;553;p76"/>
            <p:cNvSpPr/>
            <p:nvPr/>
          </p:nvSpPr>
          <p:spPr>
            <a:xfrm>
              <a:off x="4097984" y="3019096"/>
              <a:ext cx="195115" cy="77701"/>
            </a:xfrm>
            <a:custGeom>
              <a:rect b="b" l="l" r="r" t="t"/>
              <a:pathLst>
                <a:path extrusionOk="0" h="101" w="262">
                  <a:moveTo>
                    <a:pt x="0" y="56"/>
                  </a:moveTo>
                  <a:lnTo>
                    <a:pt x="4" y="61"/>
                  </a:lnTo>
                  <a:lnTo>
                    <a:pt x="6" y="80"/>
                  </a:lnTo>
                  <a:lnTo>
                    <a:pt x="35" y="84"/>
                  </a:lnTo>
                  <a:lnTo>
                    <a:pt x="87" y="74"/>
                  </a:lnTo>
                  <a:lnTo>
                    <a:pt x="146" y="101"/>
                  </a:lnTo>
                  <a:lnTo>
                    <a:pt x="227" y="83"/>
                  </a:lnTo>
                  <a:lnTo>
                    <a:pt x="262" y="30"/>
                  </a:lnTo>
                  <a:lnTo>
                    <a:pt x="247" y="0"/>
                  </a:lnTo>
                  <a:lnTo>
                    <a:pt x="147" y="1"/>
                  </a:lnTo>
                  <a:lnTo>
                    <a:pt x="116" y="55"/>
                  </a:lnTo>
                  <a:lnTo>
                    <a:pt x="0" y="56"/>
                  </a:lnTo>
                  <a:close/>
                </a:path>
              </a:pathLst>
            </a:custGeom>
            <a:solidFill>
              <a:srgbClr val="C5E4F6"/>
            </a:solidFill>
            <a:ln cap="flat" cmpd="sng" w="9525">
              <a:solidFill>
                <a:srgbClr val="FFFF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mo"/>
                <a:buNone/>
              </a:pPr>
              <a:r>
                <a:t/>
              </a:r>
              <a:endParaRPr b="1" i="0" sz="1200" u="none" cap="none" strike="noStrike">
                <a:solidFill>
                  <a:srgbClr val="000000"/>
                </a:solidFill>
                <a:latin typeface="Arial"/>
                <a:ea typeface="Arial"/>
                <a:cs typeface="Arial"/>
                <a:sym typeface="Arial"/>
              </a:endParaRPr>
            </a:p>
          </p:txBody>
        </p:sp>
        <p:sp>
          <p:nvSpPr>
            <p:cNvPr id="554" name="Google Shape;554;p76"/>
            <p:cNvSpPr/>
            <p:nvPr/>
          </p:nvSpPr>
          <p:spPr>
            <a:xfrm>
              <a:off x="3930498" y="2918949"/>
              <a:ext cx="77701" cy="63887"/>
            </a:xfrm>
            <a:custGeom>
              <a:rect b="b" l="l" r="r" t="t"/>
              <a:pathLst>
                <a:path extrusionOk="0" h="82" w="111">
                  <a:moveTo>
                    <a:pt x="0" y="16"/>
                  </a:moveTo>
                  <a:lnTo>
                    <a:pt x="25" y="4"/>
                  </a:lnTo>
                  <a:lnTo>
                    <a:pt x="75" y="0"/>
                  </a:lnTo>
                  <a:lnTo>
                    <a:pt x="108" y="33"/>
                  </a:lnTo>
                  <a:lnTo>
                    <a:pt x="111" y="59"/>
                  </a:lnTo>
                  <a:lnTo>
                    <a:pt x="100" y="82"/>
                  </a:lnTo>
                  <a:lnTo>
                    <a:pt x="0" y="16"/>
                  </a:lnTo>
                  <a:close/>
                </a:path>
              </a:pathLst>
            </a:custGeom>
            <a:solidFill>
              <a:srgbClr val="C5E4F6"/>
            </a:solidFill>
            <a:ln cap="flat" cmpd="sng" w="9525">
              <a:solidFill>
                <a:srgbClr val="FFFF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mo"/>
                <a:buNone/>
              </a:pPr>
              <a:r>
                <a:t/>
              </a:r>
              <a:endParaRPr b="1" i="0" sz="1200" u="none" cap="none" strike="noStrike">
                <a:solidFill>
                  <a:srgbClr val="000000"/>
                </a:solidFill>
                <a:latin typeface="Arial"/>
                <a:ea typeface="Arial"/>
                <a:cs typeface="Arial"/>
                <a:sym typeface="Arial"/>
              </a:endParaRPr>
            </a:p>
          </p:txBody>
        </p:sp>
        <p:sp>
          <p:nvSpPr>
            <p:cNvPr id="555" name="Google Shape;555;p76"/>
            <p:cNvSpPr/>
            <p:nvPr/>
          </p:nvSpPr>
          <p:spPr>
            <a:xfrm>
              <a:off x="4426054" y="3176223"/>
              <a:ext cx="160581" cy="93240"/>
            </a:xfrm>
            <a:custGeom>
              <a:rect b="b" l="l" r="r" t="t"/>
              <a:pathLst>
                <a:path extrusionOk="0" h="122" w="211">
                  <a:moveTo>
                    <a:pt x="0" y="84"/>
                  </a:moveTo>
                  <a:lnTo>
                    <a:pt x="13" y="0"/>
                  </a:lnTo>
                  <a:lnTo>
                    <a:pt x="211" y="19"/>
                  </a:lnTo>
                  <a:lnTo>
                    <a:pt x="175" y="71"/>
                  </a:lnTo>
                  <a:lnTo>
                    <a:pt x="190" y="99"/>
                  </a:lnTo>
                  <a:lnTo>
                    <a:pt x="138" y="102"/>
                  </a:lnTo>
                  <a:lnTo>
                    <a:pt x="106" y="122"/>
                  </a:lnTo>
                  <a:lnTo>
                    <a:pt x="22" y="120"/>
                  </a:lnTo>
                  <a:lnTo>
                    <a:pt x="0" y="84"/>
                  </a:lnTo>
                  <a:close/>
                </a:path>
              </a:pathLst>
            </a:custGeom>
            <a:solidFill>
              <a:srgbClr val="C5E4F6"/>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mo"/>
                <a:buNone/>
              </a:pPr>
              <a:r>
                <a:t/>
              </a:r>
              <a:endParaRPr b="1" i="0" sz="1200" u="none" cap="none" strike="noStrike">
                <a:solidFill>
                  <a:srgbClr val="000000"/>
                </a:solidFill>
                <a:latin typeface="Arial"/>
                <a:ea typeface="Arial"/>
                <a:cs typeface="Arial"/>
                <a:sym typeface="Arial"/>
              </a:endParaRPr>
            </a:p>
          </p:txBody>
        </p:sp>
        <p:grpSp>
          <p:nvGrpSpPr>
            <p:cNvPr id="556" name="Google Shape;556;p76"/>
            <p:cNvGrpSpPr/>
            <p:nvPr/>
          </p:nvGrpSpPr>
          <p:grpSpPr>
            <a:xfrm>
              <a:off x="4068632" y="2680668"/>
              <a:ext cx="112190" cy="103548"/>
              <a:chOff x="983" y="1403"/>
              <a:chExt cx="129" cy="120"/>
            </a:xfrm>
          </p:grpSpPr>
          <p:grpSp>
            <p:nvGrpSpPr>
              <p:cNvPr id="557" name="Google Shape;557;p76"/>
              <p:cNvGrpSpPr/>
              <p:nvPr/>
            </p:nvGrpSpPr>
            <p:grpSpPr>
              <a:xfrm>
                <a:off x="983" y="1403"/>
                <a:ext cx="75" cy="120"/>
                <a:chOff x="983" y="1403"/>
                <a:chExt cx="75" cy="120"/>
              </a:xfrm>
            </p:grpSpPr>
            <p:sp>
              <p:nvSpPr>
                <p:cNvPr id="558" name="Google Shape;558;p76"/>
                <p:cNvSpPr/>
                <p:nvPr/>
              </p:nvSpPr>
              <p:spPr>
                <a:xfrm>
                  <a:off x="983" y="1403"/>
                  <a:ext cx="75" cy="120"/>
                </a:xfrm>
                <a:custGeom>
                  <a:rect b="b" l="l" r="r" t="t"/>
                  <a:pathLst>
                    <a:path extrusionOk="0" h="137" w="88">
                      <a:moveTo>
                        <a:pt x="0" y="106"/>
                      </a:moveTo>
                      <a:lnTo>
                        <a:pt x="6" y="38"/>
                      </a:lnTo>
                      <a:lnTo>
                        <a:pt x="77" y="0"/>
                      </a:lnTo>
                      <a:lnTo>
                        <a:pt x="64" y="53"/>
                      </a:lnTo>
                      <a:lnTo>
                        <a:pt x="88" y="69"/>
                      </a:lnTo>
                      <a:lnTo>
                        <a:pt x="44" y="100"/>
                      </a:lnTo>
                      <a:lnTo>
                        <a:pt x="42" y="137"/>
                      </a:lnTo>
                      <a:lnTo>
                        <a:pt x="15" y="137"/>
                      </a:lnTo>
                      <a:lnTo>
                        <a:pt x="0" y="106"/>
                      </a:lnTo>
                      <a:close/>
                    </a:path>
                  </a:pathLst>
                </a:custGeom>
                <a:solidFill>
                  <a:srgbClr val="C5E4F6"/>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mo"/>
                    <a:buNone/>
                  </a:pPr>
                  <a:r>
                    <a:t/>
                  </a:r>
                  <a:endParaRPr b="1" i="0" sz="1200" u="none" cap="none" strike="noStrike">
                    <a:solidFill>
                      <a:srgbClr val="000000"/>
                    </a:solidFill>
                    <a:latin typeface="Arial"/>
                    <a:ea typeface="Arial"/>
                    <a:cs typeface="Arial"/>
                    <a:sym typeface="Arial"/>
                  </a:endParaRPr>
                </a:p>
              </p:txBody>
            </p:sp>
            <p:sp>
              <p:nvSpPr>
                <p:cNvPr id="559" name="Google Shape;559;p76"/>
                <p:cNvSpPr/>
                <p:nvPr/>
              </p:nvSpPr>
              <p:spPr>
                <a:xfrm>
                  <a:off x="1033" y="1496"/>
                  <a:ext cx="25" cy="17"/>
                </a:xfrm>
                <a:custGeom>
                  <a:rect b="b" l="l" r="r" t="t"/>
                  <a:pathLst>
                    <a:path extrusionOk="0" h="17" w="32">
                      <a:moveTo>
                        <a:pt x="0" y="17"/>
                      </a:moveTo>
                      <a:lnTo>
                        <a:pt x="26" y="0"/>
                      </a:lnTo>
                      <a:lnTo>
                        <a:pt x="32" y="12"/>
                      </a:lnTo>
                      <a:lnTo>
                        <a:pt x="0" y="17"/>
                      </a:lnTo>
                      <a:close/>
                    </a:path>
                  </a:pathLst>
                </a:custGeom>
                <a:solidFill>
                  <a:srgbClr val="C5E4F6"/>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mo"/>
                    <a:buNone/>
                  </a:pPr>
                  <a:r>
                    <a:t/>
                  </a:r>
                  <a:endParaRPr b="1" i="0" sz="1200" u="none" cap="none" strike="noStrike">
                    <a:solidFill>
                      <a:srgbClr val="000000"/>
                    </a:solidFill>
                    <a:latin typeface="Arial"/>
                    <a:ea typeface="Arial"/>
                    <a:cs typeface="Arial"/>
                    <a:sym typeface="Arial"/>
                  </a:endParaRPr>
                </a:p>
              </p:txBody>
            </p:sp>
          </p:grpSp>
          <p:sp>
            <p:nvSpPr>
              <p:cNvPr id="560" name="Google Shape;560;p76"/>
              <p:cNvSpPr/>
              <p:nvPr/>
            </p:nvSpPr>
            <p:spPr>
              <a:xfrm>
                <a:off x="1063" y="1469"/>
                <a:ext cx="49" cy="54"/>
              </a:xfrm>
              <a:custGeom>
                <a:rect b="b" l="l" r="r" t="t"/>
                <a:pathLst>
                  <a:path extrusionOk="0" h="58" w="55">
                    <a:moveTo>
                      <a:pt x="0" y="30"/>
                    </a:moveTo>
                    <a:lnTo>
                      <a:pt x="42" y="58"/>
                    </a:lnTo>
                    <a:lnTo>
                      <a:pt x="55" y="29"/>
                    </a:lnTo>
                    <a:lnTo>
                      <a:pt x="46" y="0"/>
                    </a:lnTo>
                    <a:lnTo>
                      <a:pt x="0" y="30"/>
                    </a:lnTo>
                    <a:close/>
                  </a:path>
                </a:pathLst>
              </a:custGeom>
              <a:solidFill>
                <a:srgbClr val="C5E4F6"/>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mo"/>
                  <a:buNone/>
                </a:pPr>
                <a:r>
                  <a:t/>
                </a:r>
                <a:endParaRPr b="1" i="0" sz="1200" u="none" cap="none" strike="noStrike">
                  <a:solidFill>
                    <a:srgbClr val="000000"/>
                  </a:solidFill>
                  <a:latin typeface="Arial"/>
                  <a:ea typeface="Arial"/>
                  <a:cs typeface="Arial"/>
                  <a:sym typeface="Arial"/>
                </a:endParaRPr>
              </a:p>
            </p:txBody>
          </p:sp>
        </p:grpSp>
        <p:sp>
          <p:nvSpPr>
            <p:cNvPr id="561" name="Google Shape;561;p76"/>
            <p:cNvSpPr/>
            <p:nvPr/>
          </p:nvSpPr>
          <p:spPr>
            <a:xfrm>
              <a:off x="4386340" y="2124677"/>
              <a:ext cx="271088" cy="462749"/>
            </a:xfrm>
            <a:custGeom>
              <a:rect b="b" l="l" r="r" t="t"/>
              <a:pathLst>
                <a:path extrusionOk="0" h="569" w="370">
                  <a:moveTo>
                    <a:pt x="0" y="59"/>
                  </a:moveTo>
                  <a:lnTo>
                    <a:pt x="25" y="42"/>
                  </a:lnTo>
                  <a:lnTo>
                    <a:pt x="64" y="75"/>
                  </a:lnTo>
                  <a:lnTo>
                    <a:pt x="135" y="81"/>
                  </a:lnTo>
                  <a:lnTo>
                    <a:pt x="175" y="61"/>
                  </a:lnTo>
                  <a:lnTo>
                    <a:pt x="187" y="13"/>
                  </a:lnTo>
                  <a:lnTo>
                    <a:pt x="253" y="0"/>
                  </a:lnTo>
                  <a:lnTo>
                    <a:pt x="289" y="19"/>
                  </a:lnTo>
                  <a:lnTo>
                    <a:pt x="285" y="59"/>
                  </a:lnTo>
                  <a:lnTo>
                    <a:pt x="271" y="98"/>
                  </a:lnTo>
                  <a:lnTo>
                    <a:pt x="321" y="148"/>
                  </a:lnTo>
                  <a:lnTo>
                    <a:pt x="291" y="184"/>
                  </a:lnTo>
                  <a:lnTo>
                    <a:pt x="327" y="246"/>
                  </a:lnTo>
                  <a:lnTo>
                    <a:pt x="314" y="302"/>
                  </a:lnTo>
                  <a:lnTo>
                    <a:pt x="370" y="421"/>
                  </a:lnTo>
                  <a:lnTo>
                    <a:pt x="240" y="532"/>
                  </a:lnTo>
                  <a:lnTo>
                    <a:pt x="84" y="569"/>
                  </a:lnTo>
                  <a:lnTo>
                    <a:pt x="75" y="545"/>
                  </a:lnTo>
                  <a:lnTo>
                    <a:pt x="25" y="528"/>
                  </a:lnTo>
                  <a:lnTo>
                    <a:pt x="18" y="418"/>
                  </a:lnTo>
                  <a:lnTo>
                    <a:pt x="168" y="298"/>
                  </a:lnTo>
                  <a:lnTo>
                    <a:pt x="119" y="239"/>
                  </a:lnTo>
                  <a:lnTo>
                    <a:pt x="100" y="120"/>
                  </a:lnTo>
                  <a:lnTo>
                    <a:pt x="0" y="59"/>
                  </a:lnTo>
                  <a:close/>
                </a:path>
              </a:pathLst>
            </a:custGeom>
            <a:solidFill>
              <a:srgbClr val="C5E4F6"/>
            </a:solidFill>
            <a:ln cap="flat" cmpd="sng" w="9525">
              <a:solidFill>
                <a:srgbClr val="FFFF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mo"/>
                <a:buNone/>
              </a:pPr>
              <a:r>
                <a:t/>
              </a:r>
              <a:endParaRPr b="1" i="0" sz="1200" u="none" cap="none" strike="noStrike">
                <a:solidFill>
                  <a:srgbClr val="000000"/>
                </a:solidFill>
                <a:latin typeface="Arial"/>
                <a:ea typeface="Arial"/>
                <a:cs typeface="Arial"/>
                <a:sym typeface="Arial"/>
              </a:endParaRPr>
            </a:p>
          </p:txBody>
        </p:sp>
        <p:grpSp>
          <p:nvGrpSpPr>
            <p:cNvPr id="562" name="Google Shape;562;p76"/>
            <p:cNvGrpSpPr/>
            <p:nvPr/>
          </p:nvGrpSpPr>
          <p:grpSpPr>
            <a:xfrm>
              <a:off x="3744017" y="2939669"/>
              <a:ext cx="353943" cy="338455"/>
              <a:chOff x="620" y="1688"/>
              <a:chExt cx="396" cy="380"/>
            </a:xfrm>
          </p:grpSpPr>
          <p:sp>
            <p:nvSpPr>
              <p:cNvPr id="563" name="Google Shape;563;p76"/>
              <p:cNvSpPr/>
              <p:nvPr/>
            </p:nvSpPr>
            <p:spPr>
              <a:xfrm>
                <a:off x="620" y="1688"/>
                <a:ext cx="360" cy="344"/>
              </a:xfrm>
              <a:custGeom>
                <a:rect b="b" l="l" r="r" t="t"/>
                <a:pathLst>
                  <a:path extrusionOk="0" h="380" w="428">
                    <a:moveTo>
                      <a:pt x="0" y="116"/>
                    </a:moveTo>
                    <a:lnTo>
                      <a:pt x="12" y="149"/>
                    </a:lnTo>
                    <a:lnTo>
                      <a:pt x="102" y="172"/>
                    </a:lnTo>
                    <a:lnTo>
                      <a:pt x="86" y="191"/>
                    </a:lnTo>
                    <a:lnTo>
                      <a:pt x="120" y="215"/>
                    </a:lnTo>
                    <a:lnTo>
                      <a:pt x="133" y="257"/>
                    </a:lnTo>
                    <a:lnTo>
                      <a:pt x="94" y="338"/>
                    </a:lnTo>
                    <a:lnTo>
                      <a:pt x="203" y="370"/>
                    </a:lnTo>
                    <a:lnTo>
                      <a:pt x="213" y="375"/>
                    </a:lnTo>
                    <a:lnTo>
                      <a:pt x="263" y="380"/>
                    </a:lnTo>
                    <a:lnTo>
                      <a:pt x="263" y="349"/>
                    </a:lnTo>
                    <a:lnTo>
                      <a:pt x="294" y="331"/>
                    </a:lnTo>
                    <a:lnTo>
                      <a:pt x="363" y="351"/>
                    </a:lnTo>
                    <a:lnTo>
                      <a:pt x="407" y="320"/>
                    </a:lnTo>
                    <a:lnTo>
                      <a:pt x="382" y="273"/>
                    </a:lnTo>
                    <a:lnTo>
                      <a:pt x="392" y="230"/>
                    </a:lnTo>
                    <a:lnTo>
                      <a:pt x="357" y="205"/>
                    </a:lnTo>
                    <a:lnTo>
                      <a:pt x="407" y="153"/>
                    </a:lnTo>
                    <a:lnTo>
                      <a:pt x="428" y="97"/>
                    </a:lnTo>
                    <a:lnTo>
                      <a:pt x="365" y="72"/>
                    </a:lnTo>
                    <a:lnTo>
                      <a:pt x="349" y="66"/>
                    </a:lnTo>
                    <a:lnTo>
                      <a:pt x="249" y="0"/>
                    </a:lnTo>
                    <a:lnTo>
                      <a:pt x="216" y="11"/>
                    </a:lnTo>
                    <a:lnTo>
                      <a:pt x="177" y="75"/>
                    </a:lnTo>
                    <a:lnTo>
                      <a:pt x="93" y="64"/>
                    </a:lnTo>
                    <a:lnTo>
                      <a:pt x="107" y="113"/>
                    </a:lnTo>
                    <a:lnTo>
                      <a:pt x="0" y="116"/>
                    </a:lnTo>
                    <a:close/>
                  </a:path>
                </a:pathLst>
              </a:custGeom>
              <a:solidFill>
                <a:srgbClr val="C5E4F6"/>
              </a:solidFill>
              <a:ln cap="flat" cmpd="sng" w="9525">
                <a:solidFill>
                  <a:srgbClr val="FFFF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mo"/>
                  <a:buNone/>
                </a:pPr>
                <a:r>
                  <a:t/>
                </a:r>
                <a:endParaRPr b="1" i="0" sz="1200" u="none" cap="none" strike="noStrike">
                  <a:solidFill>
                    <a:srgbClr val="000000"/>
                  </a:solidFill>
                  <a:latin typeface="Arial"/>
                  <a:ea typeface="Arial"/>
                  <a:cs typeface="Arial"/>
                  <a:sym typeface="Arial"/>
                </a:endParaRPr>
              </a:p>
            </p:txBody>
          </p:sp>
          <p:sp>
            <p:nvSpPr>
              <p:cNvPr id="564" name="Google Shape;564;p76"/>
              <p:cNvSpPr/>
              <p:nvPr/>
            </p:nvSpPr>
            <p:spPr>
              <a:xfrm>
                <a:off x="990" y="2002"/>
                <a:ext cx="26" cy="66"/>
              </a:xfrm>
              <a:custGeom>
                <a:rect b="b" l="l" r="r" t="t"/>
                <a:pathLst>
                  <a:path extrusionOk="0" h="71" w="28">
                    <a:moveTo>
                      <a:pt x="0" y="37"/>
                    </a:moveTo>
                    <a:lnTo>
                      <a:pt x="25" y="71"/>
                    </a:lnTo>
                    <a:lnTo>
                      <a:pt x="28" y="0"/>
                    </a:lnTo>
                    <a:lnTo>
                      <a:pt x="0" y="37"/>
                    </a:lnTo>
                    <a:close/>
                  </a:path>
                </a:pathLst>
              </a:custGeom>
              <a:solidFill>
                <a:srgbClr val="C5E4F6"/>
              </a:solidFill>
              <a:ln cap="flat" cmpd="sng" w="9525">
                <a:solidFill>
                  <a:srgbClr val="FFFF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mo"/>
                  <a:buNone/>
                </a:pPr>
                <a:r>
                  <a:t/>
                </a:r>
                <a:endParaRPr b="1" i="0" sz="1200" u="none" cap="none" strike="noStrike">
                  <a:solidFill>
                    <a:srgbClr val="000000"/>
                  </a:solidFill>
                  <a:latin typeface="Arial"/>
                  <a:ea typeface="Arial"/>
                  <a:cs typeface="Arial"/>
                  <a:sym typeface="Arial"/>
                </a:endParaRPr>
              </a:p>
            </p:txBody>
          </p:sp>
        </p:grpSp>
        <p:sp>
          <p:nvSpPr>
            <p:cNvPr id="565" name="Google Shape;565;p76"/>
            <p:cNvSpPr/>
            <p:nvPr/>
          </p:nvSpPr>
          <p:spPr>
            <a:xfrm>
              <a:off x="4008197" y="2784268"/>
              <a:ext cx="224469" cy="279721"/>
            </a:xfrm>
            <a:custGeom>
              <a:rect b="b" l="l" r="r" t="t"/>
              <a:pathLst>
                <a:path extrusionOk="0" h="337" w="298">
                  <a:moveTo>
                    <a:pt x="0" y="139"/>
                  </a:moveTo>
                  <a:lnTo>
                    <a:pt x="1" y="194"/>
                  </a:lnTo>
                  <a:lnTo>
                    <a:pt x="4" y="220"/>
                  </a:lnTo>
                  <a:lnTo>
                    <a:pt x="9" y="249"/>
                  </a:lnTo>
                  <a:lnTo>
                    <a:pt x="72" y="274"/>
                  </a:lnTo>
                  <a:lnTo>
                    <a:pt x="51" y="330"/>
                  </a:lnTo>
                  <a:lnTo>
                    <a:pt x="117" y="337"/>
                  </a:lnTo>
                  <a:lnTo>
                    <a:pt x="233" y="336"/>
                  </a:lnTo>
                  <a:lnTo>
                    <a:pt x="264" y="282"/>
                  </a:lnTo>
                  <a:lnTo>
                    <a:pt x="201" y="213"/>
                  </a:lnTo>
                  <a:lnTo>
                    <a:pt x="276" y="175"/>
                  </a:lnTo>
                  <a:lnTo>
                    <a:pt x="298" y="187"/>
                  </a:lnTo>
                  <a:lnTo>
                    <a:pt x="276" y="52"/>
                  </a:lnTo>
                  <a:lnTo>
                    <a:pt x="223" y="19"/>
                  </a:lnTo>
                  <a:lnTo>
                    <a:pt x="160" y="42"/>
                  </a:lnTo>
                  <a:lnTo>
                    <a:pt x="169" y="26"/>
                  </a:lnTo>
                  <a:lnTo>
                    <a:pt x="117" y="0"/>
                  </a:lnTo>
                  <a:lnTo>
                    <a:pt x="90" y="0"/>
                  </a:lnTo>
                  <a:lnTo>
                    <a:pt x="88" y="76"/>
                  </a:lnTo>
                  <a:lnTo>
                    <a:pt x="59" y="55"/>
                  </a:lnTo>
                  <a:lnTo>
                    <a:pt x="40" y="78"/>
                  </a:lnTo>
                  <a:lnTo>
                    <a:pt x="36" y="123"/>
                  </a:lnTo>
                  <a:lnTo>
                    <a:pt x="0" y="139"/>
                  </a:lnTo>
                  <a:close/>
                </a:path>
              </a:pathLst>
            </a:custGeom>
            <a:solidFill>
              <a:srgbClr val="C5E4F6"/>
            </a:solidFill>
            <a:ln cap="flat" cmpd="sng" w="9525">
              <a:solidFill>
                <a:srgbClr val="FFFF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mo"/>
                <a:buNone/>
              </a:pPr>
              <a:r>
                <a:t/>
              </a:r>
              <a:endParaRPr b="1" i="0" sz="1200" u="none" cap="none" strike="noStrike">
                <a:solidFill>
                  <a:srgbClr val="000000"/>
                </a:solidFill>
                <a:latin typeface="Arial"/>
                <a:ea typeface="Arial"/>
                <a:cs typeface="Arial"/>
                <a:sym typeface="Arial"/>
              </a:endParaRPr>
            </a:p>
          </p:txBody>
        </p:sp>
        <p:grpSp>
          <p:nvGrpSpPr>
            <p:cNvPr id="566" name="Google Shape;566;p76"/>
            <p:cNvGrpSpPr/>
            <p:nvPr/>
          </p:nvGrpSpPr>
          <p:grpSpPr>
            <a:xfrm>
              <a:off x="4370800" y="3257377"/>
              <a:ext cx="160736" cy="214108"/>
              <a:chOff x="3241" y="2118"/>
              <a:chExt cx="93" cy="124"/>
            </a:xfrm>
          </p:grpSpPr>
          <p:sp>
            <p:nvSpPr>
              <p:cNvPr id="567" name="Google Shape;567;p76"/>
              <p:cNvSpPr/>
              <p:nvPr/>
            </p:nvSpPr>
            <p:spPr>
              <a:xfrm>
                <a:off x="3241" y="2118"/>
                <a:ext cx="93" cy="100"/>
              </a:xfrm>
              <a:custGeom>
                <a:rect b="b" l="l" r="r" t="t"/>
                <a:pathLst>
                  <a:path extrusionOk="0" h="217" w="214">
                    <a:moveTo>
                      <a:pt x="0" y="86"/>
                    </a:moveTo>
                    <a:lnTo>
                      <a:pt x="30" y="37"/>
                    </a:lnTo>
                    <a:lnTo>
                      <a:pt x="98" y="18"/>
                    </a:lnTo>
                    <a:lnTo>
                      <a:pt x="182" y="20"/>
                    </a:lnTo>
                    <a:lnTo>
                      <a:pt x="214" y="0"/>
                    </a:lnTo>
                    <a:lnTo>
                      <a:pt x="202" y="44"/>
                    </a:lnTo>
                    <a:lnTo>
                      <a:pt x="144" y="34"/>
                    </a:lnTo>
                    <a:lnTo>
                      <a:pt x="115" y="73"/>
                    </a:lnTo>
                    <a:lnTo>
                      <a:pt x="86" y="52"/>
                    </a:lnTo>
                    <a:lnTo>
                      <a:pt x="107" y="109"/>
                    </a:lnTo>
                    <a:lnTo>
                      <a:pt x="79" y="121"/>
                    </a:lnTo>
                    <a:lnTo>
                      <a:pt x="133" y="146"/>
                    </a:lnTo>
                    <a:lnTo>
                      <a:pt x="133" y="167"/>
                    </a:lnTo>
                    <a:lnTo>
                      <a:pt x="89" y="175"/>
                    </a:lnTo>
                    <a:lnTo>
                      <a:pt x="102" y="217"/>
                    </a:lnTo>
                    <a:lnTo>
                      <a:pt x="52" y="202"/>
                    </a:lnTo>
                    <a:lnTo>
                      <a:pt x="36" y="163"/>
                    </a:lnTo>
                    <a:lnTo>
                      <a:pt x="104" y="149"/>
                    </a:lnTo>
                    <a:lnTo>
                      <a:pt x="36" y="143"/>
                    </a:lnTo>
                    <a:lnTo>
                      <a:pt x="0" y="86"/>
                    </a:lnTo>
                    <a:close/>
                  </a:path>
                </a:pathLst>
              </a:custGeom>
              <a:solidFill>
                <a:srgbClr val="C5E4F6"/>
              </a:solidFill>
              <a:ln cap="flat" cmpd="sng" w="9525">
                <a:solidFill>
                  <a:srgbClr val="FFFF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mo"/>
                  <a:buNone/>
                </a:pPr>
                <a:r>
                  <a:t/>
                </a:r>
                <a:endParaRPr b="1" i="0" sz="1200" u="none" cap="none" strike="noStrike">
                  <a:solidFill>
                    <a:srgbClr val="000000"/>
                  </a:solidFill>
                  <a:latin typeface="Arial"/>
                  <a:ea typeface="Arial"/>
                  <a:cs typeface="Arial"/>
                  <a:sym typeface="Arial"/>
                </a:endParaRPr>
              </a:p>
            </p:txBody>
          </p:sp>
          <p:sp>
            <p:nvSpPr>
              <p:cNvPr id="568" name="Google Shape;568;p76"/>
              <p:cNvSpPr/>
              <p:nvPr/>
            </p:nvSpPr>
            <p:spPr>
              <a:xfrm>
                <a:off x="3293" y="2235"/>
                <a:ext cx="41" cy="7"/>
              </a:xfrm>
              <a:custGeom>
                <a:rect b="b" l="l" r="r" t="t"/>
                <a:pathLst>
                  <a:path extrusionOk="0" h="14" w="100">
                    <a:moveTo>
                      <a:pt x="0" y="14"/>
                    </a:moveTo>
                    <a:lnTo>
                      <a:pt x="9" y="0"/>
                    </a:lnTo>
                    <a:lnTo>
                      <a:pt x="100" y="14"/>
                    </a:lnTo>
                    <a:lnTo>
                      <a:pt x="32" y="14"/>
                    </a:lnTo>
                    <a:lnTo>
                      <a:pt x="0" y="14"/>
                    </a:lnTo>
                    <a:close/>
                  </a:path>
                </a:pathLst>
              </a:custGeom>
              <a:solidFill>
                <a:srgbClr val="C5E4F6"/>
              </a:solidFill>
              <a:ln cap="flat" cmpd="sng" w="9525">
                <a:solidFill>
                  <a:srgbClr val="FFFF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mo"/>
                  <a:buNone/>
                </a:pPr>
                <a:r>
                  <a:t/>
                </a:r>
                <a:endParaRPr b="1" i="0" sz="1200" u="none" cap="none" strike="noStrike">
                  <a:solidFill>
                    <a:srgbClr val="000000"/>
                  </a:solidFill>
                  <a:latin typeface="Arial"/>
                  <a:ea typeface="Arial"/>
                  <a:cs typeface="Arial"/>
                  <a:sym typeface="Arial"/>
                </a:endParaRPr>
              </a:p>
            </p:txBody>
          </p:sp>
        </p:grpSp>
        <p:sp>
          <p:nvSpPr>
            <p:cNvPr id="569" name="Google Shape;569;p76"/>
            <p:cNvSpPr/>
            <p:nvPr/>
          </p:nvSpPr>
          <p:spPr>
            <a:xfrm>
              <a:off x="4270653" y="3019096"/>
              <a:ext cx="167488" cy="100147"/>
            </a:xfrm>
            <a:custGeom>
              <a:rect b="b" l="l" r="r" t="t"/>
              <a:pathLst>
                <a:path extrusionOk="0" h="123" w="228">
                  <a:moveTo>
                    <a:pt x="0" y="73"/>
                  </a:moveTo>
                  <a:lnTo>
                    <a:pt x="35" y="20"/>
                  </a:lnTo>
                  <a:lnTo>
                    <a:pt x="81" y="35"/>
                  </a:lnTo>
                  <a:lnTo>
                    <a:pt x="159" y="0"/>
                  </a:lnTo>
                  <a:lnTo>
                    <a:pt x="205" y="7"/>
                  </a:lnTo>
                  <a:lnTo>
                    <a:pt x="228" y="26"/>
                  </a:lnTo>
                  <a:lnTo>
                    <a:pt x="139" y="109"/>
                  </a:lnTo>
                  <a:lnTo>
                    <a:pt x="65" y="123"/>
                  </a:lnTo>
                  <a:lnTo>
                    <a:pt x="0" y="73"/>
                  </a:lnTo>
                  <a:close/>
                </a:path>
              </a:pathLst>
            </a:custGeom>
            <a:solidFill>
              <a:srgbClr val="C5E4F6"/>
            </a:solidFill>
            <a:ln cap="flat" cmpd="sng" w="9525">
              <a:solidFill>
                <a:srgbClr val="FFFF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mo"/>
                <a:buNone/>
              </a:pPr>
              <a:r>
                <a:t/>
              </a:r>
              <a:endParaRPr b="1" i="0" sz="1200" u="none" cap="none" strike="noStrike">
                <a:solidFill>
                  <a:srgbClr val="000000"/>
                </a:solidFill>
                <a:latin typeface="Arial"/>
                <a:ea typeface="Arial"/>
                <a:cs typeface="Arial"/>
                <a:sym typeface="Arial"/>
              </a:endParaRPr>
            </a:p>
          </p:txBody>
        </p:sp>
        <p:sp>
          <p:nvSpPr>
            <p:cNvPr id="570" name="Google Shape;570;p76"/>
            <p:cNvSpPr/>
            <p:nvPr/>
          </p:nvSpPr>
          <p:spPr>
            <a:xfrm>
              <a:off x="3232920" y="2292165"/>
              <a:ext cx="279721" cy="145041"/>
            </a:xfrm>
            <a:custGeom>
              <a:rect b="b" l="l" r="r" t="t"/>
              <a:pathLst>
                <a:path extrusionOk="0" h="175" w="374">
                  <a:moveTo>
                    <a:pt x="0" y="62"/>
                  </a:moveTo>
                  <a:lnTo>
                    <a:pt x="24" y="54"/>
                  </a:lnTo>
                  <a:lnTo>
                    <a:pt x="10" y="38"/>
                  </a:lnTo>
                  <a:lnTo>
                    <a:pt x="40" y="48"/>
                  </a:lnTo>
                  <a:lnTo>
                    <a:pt x="27" y="19"/>
                  </a:lnTo>
                  <a:lnTo>
                    <a:pt x="63" y="36"/>
                  </a:lnTo>
                  <a:lnTo>
                    <a:pt x="44" y="2"/>
                  </a:lnTo>
                  <a:lnTo>
                    <a:pt x="104" y="29"/>
                  </a:lnTo>
                  <a:lnTo>
                    <a:pt x="109" y="74"/>
                  </a:lnTo>
                  <a:lnTo>
                    <a:pt x="140" y="23"/>
                  </a:lnTo>
                  <a:lnTo>
                    <a:pt x="170" y="42"/>
                  </a:lnTo>
                  <a:lnTo>
                    <a:pt x="195" y="18"/>
                  </a:lnTo>
                  <a:lnTo>
                    <a:pt x="216" y="49"/>
                  </a:lnTo>
                  <a:lnTo>
                    <a:pt x="211" y="19"/>
                  </a:lnTo>
                  <a:lnTo>
                    <a:pt x="271" y="19"/>
                  </a:lnTo>
                  <a:lnTo>
                    <a:pt x="280" y="0"/>
                  </a:lnTo>
                  <a:lnTo>
                    <a:pt x="307" y="18"/>
                  </a:lnTo>
                  <a:lnTo>
                    <a:pt x="339" y="10"/>
                  </a:lnTo>
                  <a:lnTo>
                    <a:pt x="316" y="23"/>
                  </a:lnTo>
                  <a:lnTo>
                    <a:pt x="374" y="80"/>
                  </a:lnTo>
                  <a:lnTo>
                    <a:pt x="323" y="129"/>
                  </a:lnTo>
                  <a:lnTo>
                    <a:pt x="185" y="175"/>
                  </a:lnTo>
                  <a:lnTo>
                    <a:pt x="62" y="154"/>
                  </a:lnTo>
                  <a:lnTo>
                    <a:pt x="94" y="109"/>
                  </a:lnTo>
                  <a:lnTo>
                    <a:pt x="20" y="93"/>
                  </a:lnTo>
                  <a:lnTo>
                    <a:pt x="91" y="89"/>
                  </a:lnTo>
                  <a:lnTo>
                    <a:pt x="63" y="76"/>
                  </a:lnTo>
                  <a:lnTo>
                    <a:pt x="92" y="62"/>
                  </a:lnTo>
                  <a:lnTo>
                    <a:pt x="0" y="62"/>
                  </a:lnTo>
                  <a:close/>
                </a:path>
              </a:pathLst>
            </a:custGeom>
            <a:solidFill>
              <a:srgbClr val="C5E4F6"/>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mo"/>
                <a:buNone/>
              </a:pPr>
              <a:r>
                <a:t/>
              </a:r>
              <a:endParaRPr b="1" i="0" sz="1200" u="none" cap="none" strike="noStrike">
                <a:solidFill>
                  <a:srgbClr val="000000"/>
                </a:solidFill>
                <a:latin typeface="Arial"/>
                <a:ea typeface="Arial"/>
                <a:cs typeface="Arial"/>
                <a:sym typeface="Arial"/>
              </a:endParaRPr>
            </a:p>
          </p:txBody>
        </p:sp>
        <p:grpSp>
          <p:nvGrpSpPr>
            <p:cNvPr id="571" name="Google Shape;571;p76"/>
            <p:cNvGrpSpPr/>
            <p:nvPr/>
          </p:nvGrpSpPr>
          <p:grpSpPr>
            <a:xfrm>
              <a:off x="4027191" y="3070896"/>
              <a:ext cx="298855" cy="340126"/>
              <a:chOff x="939" y="1851"/>
              <a:chExt cx="336" cy="387"/>
            </a:xfrm>
          </p:grpSpPr>
          <p:sp>
            <p:nvSpPr>
              <p:cNvPr id="572" name="Google Shape;572;p76"/>
              <p:cNvSpPr/>
              <p:nvPr/>
            </p:nvSpPr>
            <p:spPr>
              <a:xfrm>
                <a:off x="939" y="1851"/>
                <a:ext cx="336" cy="343"/>
              </a:xfrm>
              <a:custGeom>
                <a:rect b="b" l="l" r="r" t="t"/>
                <a:pathLst>
                  <a:path extrusionOk="0" h="382" w="399">
                    <a:moveTo>
                      <a:pt x="0" y="95"/>
                    </a:moveTo>
                    <a:lnTo>
                      <a:pt x="10" y="52"/>
                    </a:lnTo>
                    <a:lnTo>
                      <a:pt x="58" y="30"/>
                    </a:lnTo>
                    <a:lnTo>
                      <a:pt x="78" y="50"/>
                    </a:lnTo>
                    <a:lnTo>
                      <a:pt x="126" y="10"/>
                    </a:lnTo>
                    <a:lnTo>
                      <a:pt x="178" y="0"/>
                    </a:lnTo>
                    <a:lnTo>
                      <a:pt x="237" y="27"/>
                    </a:lnTo>
                    <a:lnTo>
                      <a:pt x="237" y="69"/>
                    </a:lnTo>
                    <a:lnTo>
                      <a:pt x="192" y="77"/>
                    </a:lnTo>
                    <a:lnTo>
                      <a:pt x="197" y="127"/>
                    </a:lnTo>
                    <a:lnTo>
                      <a:pt x="272" y="214"/>
                    </a:lnTo>
                    <a:lnTo>
                      <a:pt x="318" y="220"/>
                    </a:lnTo>
                    <a:lnTo>
                      <a:pt x="314" y="237"/>
                    </a:lnTo>
                    <a:lnTo>
                      <a:pt x="399" y="294"/>
                    </a:lnTo>
                    <a:lnTo>
                      <a:pt x="340" y="285"/>
                    </a:lnTo>
                    <a:lnTo>
                      <a:pt x="353" y="340"/>
                    </a:lnTo>
                    <a:lnTo>
                      <a:pt x="318" y="382"/>
                    </a:lnTo>
                    <a:lnTo>
                      <a:pt x="301" y="295"/>
                    </a:lnTo>
                    <a:lnTo>
                      <a:pt x="152" y="199"/>
                    </a:lnTo>
                    <a:lnTo>
                      <a:pt x="117" y="136"/>
                    </a:lnTo>
                    <a:lnTo>
                      <a:pt x="69" y="114"/>
                    </a:lnTo>
                    <a:lnTo>
                      <a:pt x="25" y="142"/>
                    </a:lnTo>
                    <a:lnTo>
                      <a:pt x="0" y="95"/>
                    </a:lnTo>
                    <a:close/>
                  </a:path>
                </a:pathLst>
              </a:custGeom>
              <a:solidFill>
                <a:srgbClr val="C5E4F6"/>
              </a:solidFill>
              <a:ln cap="flat" cmpd="sng" w="9525">
                <a:solidFill>
                  <a:srgbClr val="FFFF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mo"/>
                  <a:buNone/>
                </a:pPr>
                <a:r>
                  <a:t/>
                </a:r>
                <a:endParaRPr b="1" i="0" sz="1200" u="none" cap="none" strike="noStrike">
                  <a:solidFill>
                    <a:srgbClr val="000000"/>
                  </a:solidFill>
                  <a:latin typeface="Arial"/>
                  <a:ea typeface="Arial"/>
                  <a:cs typeface="Arial"/>
                  <a:sym typeface="Arial"/>
                </a:endParaRPr>
              </a:p>
            </p:txBody>
          </p:sp>
          <p:sp>
            <p:nvSpPr>
              <p:cNvPr id="573" name="Google Shape;573;p76"/>
              <p:cNvSpPr/>
              <p:nvPr/>
            </p:nvSpPr>
            <p:spPr>
              <a:xfrm>
                <a:off x="985" y="2068"/>
                <a:ext cx="39" cy="90"/>
              </a:xfrm>
              <a:custGeom>
                <a:rect b="b" l="l" r="r" t="t"/>
                <a:pathLst>
                  <a:path extrusionOk="0" h="94" w="48">
                    <a:moveTo>
                      <a:pt x="0" y="14"/>
                    </a:moveTo>
                    <a:lnTo>
                      <a:pt x="7" y="87"/>
                    </a:lnTo>
                    <a:lnTo>
                      <a:pt x="29" y="94"/>
                    </a:lnTo>
                    <a:lnTo>
                      <a:pt x="48" y="37"/>
                    </a:lnTo>
                    <a:lnTo>
                      <a:pt x="30" y="0"/>
                    </a:lnTo>
                    <a:lnTo>
                      <a:pt x="0" y="14"/>
                    </a:lnTo>
                    <a:close/>
                  </a:path>
                </a:pathLst>
              </a:custGeom>
              <a:solidFill>
                <a:srgbClr val="C5E4F6"/>
              </a:solidFill>
              <a:ln cap="flat" cmpd="sng" w="9525">
                <a:solidFill>
                  <a:srgbClr val="FFFF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mo"/>
                  <a:buNone/>
                </a:pPr>
                <a:r>
                  <a:t/>
                </a:r>
                <a:endParaRPr b="1" i="0" sz="1200" u="none" cap="none" strike="noStrike">
                  <a:solidFill>
                    <a:srgbClr val="000000"/>
                  </a:solidFill>
                  <a:latin typeface="Arial"/>
                  <a:ea typeface="Arial"/>
                  <a:cs typeface="Arial"/>
                  <a:sym typeface="Arial"/>
                </a:endParaRPr>
              </a:p>
            </p:txBody>
          </p:sp>
          <p:sp>
            <p:nvSpPr>
              <p:cNvPr id="574" name="Google Shape;574;p76"/>
              <p:cNvSpPr/>
              <p:nvPr/>
            </p:nvSpPr>
            <p:spPr>
              <a:xfrm>
                <a:off x="1107" y="2182"/>
                <a:ext cx="85" cy="56"/>
              </a:xfrm>
              <a:custGeom>
                <a:rect b="b" l="l" r="r" t="t"/>
                <a:pathLst>
                  <a:path extrusionOk="0" h="61" w="103">
                    <a:moveTo>
                      <a:pt x="0" y="13"/>
                    </a:moveTo>
                    <a:lnTo>
                      <a:pt x="85" y="61"/>
                    </a:lnTo>
                    <a:lnTo>
                      <a:pt x="103" y="0"/>
                    </a:lnTo>
                    <a:lnTo>
                      <a:pt x="0" y="13"/>
                    </a:lnTo>
                    <a:close/>
                  </a:path>
                </a:pathLst>
              </a:custGeom>
              <a:solidFill>
                <a:srgbClr val="C5E4F6"/>
              </a:solidFill>
              <a:ln cap="flat" cmpd="sng" w="9525">
                <a:solidFill>
                  <a:srgbClr val="FFFF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mo"/>
                  <a:buNone/>
                </a:pPr>
                <a:r>
                  <a:t/>
                </a:r>
                <a:endParaRPr b="1" i="0" sz="1200" u="none" cap="none" strike="noStrike">
                  <a:solidFill>
                    <a:srgbClr val="000000"/>
                  </a:solidFill>
                  <a:latin typeface="Arial"/>
                  <a:ea typeface="Arial"/>
                  <a:cs typeface="Arial"/>
                  <a:sym typeface="Arial"/>
                </a:endParaRPr>
              </a:p>
            </p:txBody>
          </p:sp>
        </p:grpSp>
        <p:sp>
          <p:nvSpPr>
            <p:cNvPr id="575" name="Google Shape;575;p76"/>
            <p:cNvSpPr/>
            <p:nvPr/>
          </p:nvSpPr>
          <p:spPr>
            <a:xfrm>
              <a:off x="4004744" y="2967296"/>
              <a:ext cx="12087" cy="25901"/>
            </a:xfrm>
            <a:custGeom>
              <a:rect b="b" l="l" r="r" t="t"/>
              <a:pathLst>
                <a:path extrusionOk="0" h="29" w="16">
                  <a:moveTo>
                    <a:pt x="0" y="23"/>
                  </a:moveTo>
                  <a:lnTo>
                    <a:pt x="11" y="0"/>
                  </a:lnTo>
                  <a:lnTo>
                    <a:pt x="16" y="29"/>
                  </a:lnTo>
                  <a:lnTo>
                    <a:pt x="0" y="23"/>
                  </a:lnTo>
                  <a:close/>
                </a:path>
              </a:pathLst>
            </a:custGeom>
            <a:solidFill>
              <a:srgbClr val="C5E4F6"/>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mo"/>
                <a:buNone/>
              </a:pPr>
              <a:r>
                <a:t/>
              </a:r>
              <a:endParaRPr b="1" i="0" sz="1200" u="none" cap="none" strike="noStrike">
                <a:solidFill>
                  <a:srgbClr val="000000"/>
                </a:solidFill>
                <a:latin typeface="Arial"/>
                <a:ea typeface="Arial"/>
                <a:cs typeface="Arial"/>
                <a:sym typeface="Arial"/>
              </a:endParaRPr>
            </a:p>
          </p:txBody>
        </p:sp>
        <p:sp>
          <p:nvSpPr>
            <p:cNvPr id="576" name="Google Shape;576;p76"/>
            <p:cNvSpPr/>
            <p:nvPr/>
          </p:nvSpPr>
          <p:spPr>
            <a:xfrm>
              <a:off x="3949490" y="2851608"/>
              <a:ext cx="86334" cy="93240"/>
            </a:xfrm>
            <a:custGeom>
              <a:rect b="b" l="l" r="r" t="t"/>
              <a:pathLst>
                <a:path extrusionOk="0" h="116" w="122">
                  <a:moveTo>
                    <a:pt x="0" y="87"/>
                  </a:moveTo>
                  <a:lnTo>
                    <a:pt x="49" y="73"/>
                  </a:lnTo>
                  <a:lnTo>
                    <a:pt x="24" y="60"/>
                  </a:lnTo>
                  <a:lnTo>
                    <a:pt x="47" y="19"/>
                  </a:lnTo>
                  <a:lnTo>
                    <a:pt x="66" y="45"/>
                  </a:lnTo>
                  <a:lnTo>
                    <a:pt x="68" y="0"/>
                  </a:lnTo>
                  <a:lnTo>
                    <a:pt x="122" y="0"/>
                  </a:lnTo>
                  <a:lnTo>
                    <a:pt x="118" y="45"/>
                  </a:lnTo>
                  <a:lnTo>
                    <a:pt x="82" y="61"/>
                  </a:lnTo>
                  <a:lnTo>
                    <a:pt x="83" y="116"/>
                  </a:lnTo>
                  <a:lnTo>
                    <a:pt x="50" y="83"/>
                  </a:lnTo>
                  <a:lnTo>
                    <a:pt x="0" y="87"/>
                  </a:lnTo>
                  <a:close/>
                </a:path>
              </a:pathLst>
            </a:custGeom>
            <a:solidFill>
              <a:srgbClr val="C5E4F6"/>
            </a:solidFill>
            <a:ln cap="flat" cmpd="sng" w="9525">
              <a:solidFill>
                <a:srgbClr val="FFFF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mo"/>
                <a:buNone/>
              </a:pPr>
              <a:r>
                <a:t/>
              </a:r>
              <a:endParaRPr b="1" i="0" sz="1200" u="none" cap="none" strike="noStrike">
                <a:solidFill>
                  <a:srgbClr val="000000"/>
                </a:solidFill>
                <a:latin typeface="Arial"/>
                <a:ea typeface="Arial"/>
                <a:cs typeface="Arial"/>
                <a:sym typeface="Arial"/>
              </a:endParaRPr>
            </a:p>
          </p:txBody>
        </p:sp>
        <p:sp>
          <p:nvSpPr>
            <p:cNvPr id="577" name="Google Shape;577;p76"/>
            <p:cNvSpPr/>
            <p:nvPr/>
          </p:nvSpPr>
          <p:spPr>
            <a:xfrm>
              <a:off x="3985751" y="2076330"/>
              <a:ext cx="661318" cy="585343"/>
            </a:xfrm>
            <a:custGeom>
              <a:rect b="b" l="l" r="r" t="t"/>
              <a:pathLst>
                <a:path extrusionOk="0" h="724" w="880">
                  <a:moveTo>
                    <a:pt x="0" y="541"/>
                  </a:moveTo>
                  <a:lnTo>
                    <a:pt x="3" y="572"/>
                  </a:lnTo>
                  <a:lnTo>
                    <a:pt x="81" y="552"/>
                  </a:lnTo>
                  <a:lnTo>
                    <a:pt x="85" y="563"/>
                  </a:lnTo>
                  <a:lnTo>
                    <a:pt x="1" y="583"/>
                  </a:lnTo>
                  <a:lnTo>
                    <a:pt x="23" y="595"/>
                  </a:lnTo>
                  <a:lnTo>
                    <a:pt x="14" y="634"/>
                  </a:lnTo>
                  <a:lnTo>
                    <a:pt x="70" y="601"/>
                  </a:lnTo>
                  <a:lnTo>
                    <a:pt x="10" y="656"/>
                  </a:lnTo>
                  <a:lnTo>
                    <a:pt x="43" y="656"/>
                  </a:lnTo>
                  <a:lnTo>
                    <a:pt x="23" y="704"/>
                  </a:lnTo>
                  <a:lnTo>
                    <a:pt x="107" y="724"/>
                  </a:lnTo>
                  <a:lnTo>
                    <a:pt x="173" y="677"/>
                  </a:lnTo>
                  <a:lnTo>
                    <a:pt x="188" y="636"/>
                  </a:lnTo>
                  <a:lnTo>
                    <a:pt x="208" y="677"/>
                  </a:lnTo>
                  <a:lnTo>
                    <a:pt x="250" y="625"/>
                  </a:lnTo>
                  <a:lnTo>
                    <a:pt x="240" y="579"/>
                  </a:lnTo>
                  <a:lnTo>
                    <a:pt x="260" y="560"/>
                  </a:lnTo>
                  <a:lnTo>
                    <a:pt x="240" y="539"/>
                  </a:lnTo>
                  <a:lnTo>
                    <a:pt x="245" y="434"/>
                  </a:lnTo>
                  <a:lnTo>
                    <a:pt x="306" y="411"/>
                  </a:lnTo>
                  <a:lnTo>
                    <a:pt x="294" y="379"/>
                  </a:lnTo>
                  <a:lnTo>
                    <a:pt x="323" y="300"/>
                  </a:lnTo>
                  <a:lnTo>
                    <a:pt x="381" y="243"/>
                  </a:lnTo>
                  <a:lnTo>
                    <a:pt x="393" y="196"/>
                  </a:lnTo>
                  <a:lnTo>
                    <a:pt x="433" y="187"/>
                  </a:lnTo>
                  <a:lnTo>
                    <a:pt x="448" y="157"/>
                  </a:lnTo>
                  <a:lnTo>
                    <a:pt x="510" y="164"/>
                  </a:lnTo>
                  <a:lnTo>
                    <a:pt x="511" y="126"/>
                  </a:lnTo>
                  <a:lnTo>
                    <a:pt x="527" y="126"/>
                  </a:lnTo>
                  <a:lnTo>
                    <a:pt x="552" y="109"/>
                  </a:lnTo>
                  <a:lnTo>
                    <a:pt x="591" y="142"/>
                  </a:lnTo>
                  <a:lnTo>
                    <a:pt x="662" y="148"/>
                  </a:lnTo>
                  <a:lnTo>
                    <a:pt x="702" y="128"/>
                  </a:lnTo>
                  <a:lnTo>
                    <a:pt x="714" y="80"/>
                  </a:lnTo>
                  <a:lnTo>
                    <a:pt x="780" y="67"/>
                  </a:lnTo>
                  <a:lnTo>
                    <a:pt x="816" y="86"/>
                  </a:lnTo>
                  <a:lnTo>
                    <a:pt x="812" y="126"/>
                  </a:lnTo>
                  <a:lnTo>
                    <a:pt x="877" y="80"/>
                  </a:lnTo>
                  <a:lnTo>
                    <a:pt x="837" y="87"/>
                  </a:lnTo>
                  <a:lnTo>
                    <a:pt x="847" y="76"/>
                  </a:lnTo>
                  <a:lnTo>
                    <a:pt x="800" y="63"/>
                  </a:lnTo>
                  <a:lnTo>
                    <a:pt x="880" y="41"/>
                  </a:lnTo>
                  <a:lnTo>
                    <a:pt x="816" y="13"/>
                  </a:lnTo>
                  <a:lnTo>
                    <a:pt x="776" y="41"/>
                  </a:lnTo>
                  <a:lnTo>
                    <a:pt x="798" y="5"/>
                  </a:lnTo>
                  <a:lnTo>
                    <a:pt x="766" y="0"/>
                  </a:lnTo>
                  <a:lnTo>
                    <a:pt x="744" y="41"/>
                  </a:lnTo>
                  <a:lnTo>
                    <a:pt x="732" y="44"/>
                  </a:lnTo>
                  <a:lnTo>
                    <a:pt x="732" y="9"/>
                  </a:lnTo>
                  <a:lnTo>
                    <a:pt x="678" y="67"/>
                  </a:lnTo>
                  <a:lnTo>
                    <a:pt x="705" y="15"/>
                  </a:lnTo>
                  <a:lnTo>
                    <a:pt x="678" y="6"/>
                  </a:lnTo>
                  <a:lnTo>
                    <a:pt x="617" y="70"/>
                  </a:lnTo>
                  <a:lnTo>
                    <a:pt x="560" y="50"/>
                  </a:lnTo>
                  <a:lnTo>
                    <a:pt x="575" y="86"/>
                  </a:lnTo>
                  <a:lnTo>
                    <a:pt x="552" y="67"/>
                  </a:lnTo>
                  <a:lnTo>
                    <a:pt x="511" y="110"/>
                  </a:lnTo>
                  <a:lnTo>
                    <a:pt x="516" y="74"/>
                  </a:lnTo>
                  <a:lnTo>
                    <a:pt x="494" y="105"/>
                  </a:lnTo>
                  <a:lnTo>
                    <a:pt x="475" y="83"/>
                  </a:lnTo>
                  <a:lnTo>
                    <a:pt x="488" y="115"/>
                  </a:lnTo>
                  <a:lnTo>
                    <a:pt x="443" y="102"/>
                  </a:lnTo>
                  <a:lnTo>
                    <a:pt x="429" y="144"/>
                  </a:lnTo>
                  <a:lnTo>
                    <a:pt x="388" y="160"/>
                  </a:lnTo>
                  <a:lnTo>
                    <a:pt x="427" y="162"/>
                  </a:lnTo>
                  <a:lnTo>
                    <a:pt x="357" y="184"/>
                  </a:lnTo>
                  <a:lnTo>
                    <a:pt x="344" y="215"/>
                  </a:lnTo>
                  <a:lnTo>
                    <a:pt x="367" y="215"/>
                  </a:lnTo>
                  <a:lnTo>
                    <a:pt x="281" y="265"/>
                  </a:lnTo>
                  <a:lnTo>
                    <a:pt x="251" y="351"/>
                  </a:lnTo>
                  <a:lnTo>
                    <a:pt x="156" y="423"/>
                  </a:lnTo>
                  <a:lnTo>
                    <a:pt x="173" y="440"/>
                  </a:lnTo>
                  <a:lnTo>
                    <a:pt x="212" y="427"/>
                  </a:lnTo>
                  <a:lnTo>
                    <a:pt x="118" y="449"/>
                  </a:lnTo>
                  <a:lnTo>
                    <a:pt x="70" y="478"/>
                  </a:lnTo>
                  <a:lnTo>
                    <a:pt x="81" y="494"/>
                  </a:lnTo>
                  <a:lnTo>
                    <a:pt x="46" y="494"/>
                  </a:lnTo>
                  <a:lnTo>
                    <a:pt x="49" y="517"/>
                  </a:lnTo>
                  <a:lnTo>
                    <a:pt x="4" y="517"/>
                  </a:lnTo>
                  <a:lnTo>
                    <a:pt x="46" y="528"/>
                  </a:lnTo>
                  <a:lnTo>
                    <a:pt x="0" y="541"/>
                  </a:lnTo>
                  <a:close/>
                </a:path>
              </a:pathLst>
            </a:custGeom>
            <a:solidFill>
              <a:srgbClr val="C5E4F6"/>
            </a:solidFill>
            <a:ln cap="flat" cmpd="sng" w="9525">
              <a:solidFill>
                <a:srgbClr val="FFFF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mo"/>
                <a:buNone/>
              </a:pPr>
              <a:r>
                <a:t/>
              </a:r>
              <a:endParaRPr b="1" i="0" sz="1200" u="none" cap="none" strike="noStrike">
                <a:solidFill>
                  <a:srgbClr val="000000"/>
                </a:solidFill>
                <a:latin typeface="Arial"/>
                <a:ea typeface="Arial"/>
                <a:cs typeface="Arial"/>
                <a:sym typeface="Arial"/>
              </a:endParaRPr>
            </a:p>
          </p:txBody>
        </p:sp>
        <p:sp>
          <p:nvSpPr>
            <p:cNvPr id="578" name="Google Shape;578;p76"/>
            <p:cNvSpPr/>
            <p:nvPr/>
          </p:nvSpPr>
          <p:spPr>
            <a:xfrm>
              <a:off x="4217126" y="2791175"/>
              <a:ext cx="250368" cy="212383"/>
            </a:xfrm>
            <a:custGeom>
              <a:rect b="b" l="l" r="r" t="t"/>
              <a:pathLst>
                <a:path extrusionOk="0" h="141" w="166">
                  <a:moveTo>
                    <a:pt x="0" y="25"/>
                  </a:moveTo>
                  <a:lnTo>
                    <a:pt x="11" y="99"/>
                  </a:lnTo>
                  <a:lnTo>
                    <a:pt x="96" y="136"/>
                  </a:lnTo>
                  <a:lnTo>
                    <a:pt x="138" y="141"/>
                  </a:lnTo>
                  <a:lnTo>
                    <a:pt x="166" y="104"/>
                  </a:lnTo>
                  <a:lnTo>
                    <a:pt x="152" y="62"/>
                  </a:lnTo>
                  <a:lnTo>
                    <a:pt x="163" y="51"/>
                  </a:lnTo>
                  <a:lnTo>
                    <a:pt x="159" y="19"/>
                  </a:lnTo>
                  <a:lnTo>
                    <a:pt x="144" y="15"/>
                  </a:lnTo>
                  <a:lnTo>
                    <a:pt x="120" y="15"/>
                  </a:lnTo>
                  <a:lnTo>
                    <a:pt x="92" y="8"/>
                  </a:lnTo>
                  <a:lnTo>
                    <a:pt x="51" y="0"/>
                  </a:lnTo>
                  <a:lnTo>
                    <a:pt x="0" y="25"/>
                  </a:lnTo>
                  <a:close/>
                </a:path>
              </a:pathLst>
            </a:custGeom>
            <a:solidFill>
              <a:srgbClr val="C5E4F6"/>
            </a:solidFill>
            <a:ln cap="flat" cmpd="sng" w="9525">
              <a:solidFill>
                <a:srgbClr val="FFFF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mo"/>
                <a:buNone/>
              </a:pPr>
              <a:r>
                <a:t/>
              </a:r>
              <a:endParaRPr b="1" i="0" sz="1200" u="none" cap="none" strike="noStrike">
                <a:solidFill>
                  <a:srgbClr val="000000"/>
                </a:solidFill>
                <a:latin typeface="Arial"/>
                <a:ea typeface="Arial"/>
                <a:cs typeface="Arial"/>
                <a:sym typeface="Arial"/>
              </a:endParaRPr>
            </a:p>
          </p:txBody>
        </p:sp>
        <p:sp>
          <p:nvSpPr>
            <p:cNvPr id="579" name="Google Shape;579;p76"/>
            <p:cNvSpPr/>
            <p:nvPr/>
          </p:nvSpPr>
          <p:spPr>
            <a:xfrm>
              <a:off x="3621422" y="3257377"/>
              <a:ext cx="81154" cy="153675"/>
            </a:xfrm>
            <a:custGeom>
              <a:rect b="b" l="l" r="r" t="t"/>
              <a:pathLst>
                <a:path extrusionOk="0" h="192" w="104">
                  <a:moveTo>
                    <a:pt x="0" y="125"/>
                  </a:moveTo>
                  <a:lnTo>
                    <a:pt x="16" y="0"/>
                  </a:lnTo>
                  <a:lnTo>
                    <a:pt x="104" y="7"/>
                  </a:lnTo>
                  <a:lnTo>
                    <a:pt x="67" y="88"/>
                  </a:lnTo>
                  <a:lnTo>
                    <a:pt x="67" y="186"/>
                  </a:lnTo>
                  <a:lnTo>
                    <a:pt x="15" y="192"/>
                  </a:lnTo>
                  <a:lnTo>
                    <a:pt x="22" y="133"/>
                  </a:lnTo>
                  <a:lnTo>
                    <a:pt x="0" y="125"/>
                  </a:lnTo>
                  <a:close/>
                </a:path>
              </a:pathLst>
            </a:custGeom>
            <a:solidFill>
              <a:srgbClr val="C5E4F6"/>
            </a:solidFill>
            <a:ln cap="flat" cmpd="sng" w="9525">
              <a:solidFill>
                <a:srgbClr val="FFFF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mo"/>
                <a:buNone/>
              </a:pPr>
              <a:r>
                <a:t/>
              </a:r>
              <a:endParaRPr b="1" i="0" sz="1200" u="none" cap="none" strike="noStrike">
                <a:solidFill>
                  <a:srgbClr val="000000"/>
                </a:solidFill>
                <a:latin typeface="Arial"/>
                <a:ea typeface="Arial"/>
                <a:cs typeface="Arial"/>
                <a:sym typeface="Arial"/>
              </a:endParaRPr>
            </a:p>
          </p:txBody>
        </p:sp>
        <p:sp>
          <p:nvSpPr>
            <p:cNvPr id="580" name="Google Shape;580;p76"/>
            <p:cNvSpPr/>
            <p:nvPr/>
          </p:nvSpPr>
          <p:spPr>
            <a:xfrm>
              <a:off x="4370800" y="3031182"/>
              <a:ext cx="246915" cy="158854"/>
            </a:xfrm>
            <a:custGeom>
              <a:rect b="b" l="l" r="r" t="t"/>
              <a:pathLst>
                <a:path extrusionOk="0" h="194" w="325">
                  <a:moveTo>
                    <a:pt x="0" y="96"/>
                  </a:moveTo>
                  <a:lnTo>
                    <a:pt x="89" y="175"/>
                  </a:lnTo>
                  <a:lnTo>
                    <a:pt x="287" y="194"/>
                  </a:lnTo>
                  <a:lnTo>
                    <a:pt x="325" y="128"/>
                  </a:lnTo>
                  <a:lnTo>
                    <a:pt x="273" y="123"/>
                  </a:lnTo>
                  <a:lnTo>
                    <a:pt x="267" y="64"/>
                  </a:lnTo>
                  <a:lnTo>
                    <a:pt x="222" y="0"/>
                  </a:lnTo>
                  <a:lnTo>
                    <a:pt x="89" y="13"/>
                  </a:lnTo>
                  <a:lnTo>
                    <a:pt x="0" y="96"/>
                  </a:lnTo>
                  <a:close/>
                </a:path>
              </a:pathLst>
            </a:custGeom>
            <a:solidFill>
              <a:srgbClr val="C5E4F6"/>
            </a:solidFill>
            <a:ln cap="flat" cmpd="sng" w="9525">
              <a:solidFill>
                <a:srgbClr val="FFFF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mo"/>
                <a:buNone/>
              </a:pPr>
              <a:r>
                <a:t/>
              </a:r>
              <a:endParaRPr b="1" i="0" sz="1200" u="none" cap="none" strike="noStrike">
                <a:solidFill>
                  <a:srgbClr val="000000"/>
                </a:solidFill>
                <a:latin typeface="Arial"/>
                <a:ea typeface="Arial"/>
                <a:cs typeface="Arial"/>
                <a:sym typeface="Arial"/>
              </a:endParaRPr>
            </a:p>
          </p:txBody>
        </p:sp>
        <p:sp>
          <p:nvSpPr>
            <p:cNvPr id="581" name="Google Shape;581;p76"/>
            <p:cNvSpPr/>
            <p:nvPr/>
          </p:nvSpPr>
          <p:spPr>
            <a:xfrm>
              <a:off x="5045930" y="1511708"/>
              <a:ext cx="126048" cy="56981"/>
            </a:xfrm>
            <a:custGeom>
              <a:rect b="b" l="l" r="r" t="t"/>
              <a:pathLst>
                <a:path extrusionOk="0" h="75" w="169">
                  <a:moveTo>
                    <a:pt x="0" y="53"/>
                  </a:moveTo>
                  <a:lnTo>
                    <a:pt x="35" y="36"/>
                  </a:lnTo>
                  <a:lnTo>
                    <a:pt x="10" y="21"/>
                  </a:lnTo>
                  <a:lnTo>
                    <a:pt x="130" y="0"/>
                  </a:lnTo>
                  <a:lnTo>
                    <a:pt x="151" y="1"/>
                  </a:lnTo>
                  <a:lnTo>
                    <a:pt x="127" y="20"/>
                  </a:lnTo>
                  <a:lnTo>
                    <a:pt x="169" y="18"/>
                  </a:lnTo>
                  <a:lnTo>
                    <a:pt x="60" y="62"/>
                  </a:lnTo>
                  <a:lnTo>
                    <a:pt x="35" y="75"/>
                  </a:lnTo>
                  <a:lnTo>
                    <a:pt x="41" y="56"/>
                  </a:lnTo>
                  <a:lnTo>
                    <a:pt x="0" y="53"/>
                  </a:lnTo>
                  <a:close/>
                </a:path>
              </a:pathLst>
            </a:custGeom>
            <a:solidFill>
              <a:srgbClr val="C5E4F6"/>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mo"/>
                <a:buNone/>
              </a:pPr>
              <a:r>
                <a:t/>
              </a:r>
              <a:endParaRPr b="1" i="0" sz="1200" u="none" cap="none" strike="noStrike">
                <a:solidFill>
                  <a:srgbClr val="000000"/>
                </a:solidFill>
                <a:latin typeface="Arial"/>
                <a:ea typeface="Arial"/>
                <a:cs typeface="Arial"/>
                <a:sym typeface="Arial"/>
              </a:endParaRPr>
            </a:p>
          </p:txBody>
        </p:sp>
        <p:grpSp>
          <p:nvGrpSpPr>
            <p:cNvPr id="582" name="Google Shape;582;p76"/>
            <p:cNvGrpSpPr/>
            <p:nvPr/>
          </p:nvGrpSpPr>
          <p:grpSpPr>
            <a:xfrm>
              <a:off x="4519294" y="1710275"/>
              <a:ext cx="4196987" cy="1536525"/>
              <a:chOff x="3327" y="1222"/>
              <a:chExt cx="2431" cy="890"/>
            </a:xfrm>
          </p:grpSpPr>
          <p:sp>
            <p:nvSpPr>
              <p:cNvPr id="583" name="Google Shape;583;p76"/>
              <p:cNvSpPr/>
              <p:nvPr/>
            </p:nvSpPr>
            <p:spPr>
              <a:xfrm>
                <a:off x="3654" y="1481"/>
                <a:ext cx="32" cy="17"/>
              </a:xfrm>
              <a:custGeom>
                <a:rect b="b" l="l" r="r" t="t"/>
                <a:pathLst>
                  <a:path extrusionOk="0" h="37" w="65">
                    <a:moveTo>
                      <a:pt x="0" y="37"/>
                    </a:moveTo>
                    <a:lnTo>
                      <a:pt x="19" y="0"/>
                    </a:lnTo>
                    <a:lnTo>
                      <a:pt x="65" y="21"/>
                    </a:lnTo>
                    <a:lnTo>
                      <a:pt x="0" y="37"/>
                    </a:lnTo>
                    <a:close/>
                  </a:path>
                </a:pathLst>
              </a:custGeom>
              <a:solidFill>
                <a:srgbClr val="C5E4F6"/>
              </a:solidFill>
              <a:ln cap="flat" cmpd="sng" w="9525">
                <a:solidFill>
                  <a:srgbClr val="FFFF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mo"/>
                  <a:buNone/>
                </a:pPr>
                <a:r>
                  <a:t/>
                </a:r>
                <a:endParaRPr b="1" i="0" sz="1200" u="none" cap="none" strike="noStrike">
                  <a:solidFill>
                    <a:srgbClr val="000000"/>
                  </a:solidFill>
                  <a:latin typeface="Arial"/>
                  <a:ea typeface="Arial"/>
                  <a:cs typeface="Arial"/>
                  <a:sym typeface="Arial"/>
                </a:endParaRPr>
              </a:p>
            </p:txBody>
          </p:sp>
          <p:sp>
            <p:nvSpPr>
              <p:cNvPr id="584" name="Google Shape;584;p76"/>
              <p:cNvSpPr/>
              <p:nvPr/>
            </p:nvSpPr>
            <p:spPr>
              <a:xfrm>
                <a:off x="5034" y="1859"/>
                <a:ext cx="48" cy="173"/>
              </a:xfrm>
              <a:custGeom>
                <a:rect b="b" l="l" r="r" t="t"/>
                <a:pathLst>
                  <a:path extrusionOk="0" h="379" w="103">
                    <a:moveTo>
                      <a:pt x="0" y="97"/>
                    </a:moveTo>
                    <a:lnTo>
                      <a:pt x="16" y="144"/>
                    </a:lnTo>
                    <a:lnTo>
                      <a:pt x="16" y="379"/>
                    </a:lnTo>
                    <a:lnTo>
                      <a:pt x="35" y="351"/>
                    </a:lnTo>
                    <a:lnTo>
                      <a:pt x="62" y="369"/>
                    </a:lnTo>
                    <a:lnTo>
                      <a:pt x="29" y="304"/>
                    </a:lnTo>
                    <a:lnTo>
                      <a:pt x="48" y="239"/>
                    </a:lnTo>
                    <a:lnTo>
                      <a:pt x="103" y="259"/>
                    </a:lnTo>
                    <a:lnTo>
                      <a:pt x="51" y="134"/>
                    </a:lnTo>
                    <a:lnTo>
                      <a:pt x="35" y="0"/>
                    </a:lnTo>
                    <a:lnTo>
                      <a:pt x="0" y="97"/>
                    </a:lnTo>
                    <a:close/>
                  </a:path>
                </a:pathLst>
              </a:custGeom>
              <a:solidFill>
                <a:srgbClr val="C5E4F6"/>
              </a:solidFill>
              <a:ln cap="flat" cmpd="sng" w="9525">
                <a:solidFill>
                  <a:srgbClr val="FFFF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mo"/>
                  <a:buNone/>
                </a:pPr>
                <a:r>
                  <a:t/>
                </a:r>
                <a:endParaRPr b="1" i="0" sz="1200" u="none" cap="none" strike="noStrike">
                  <a:solidFill>
                    <a:srgbClr val="000000"/>
                  </a:solidFill>
                  <a:latin typeface="Arial"/>
                  <a:ea typeface="Arial"/>
                  <a:cs typeface="Arial"/>
                  <a:sym typeface="Arial"/>
                </a:endParaRPr>
              </a:p>
            </p:txBody>
          </p:sp>
          <p:sp>
            <p:nvSpPr>
              <p:cNvPr id="585" name="Google Shape;585;p76"/>
              <p:cNvSpPr/>
              <p:nvPr/>
            </p:nvSpPr>
            <p:spPr>
              <a:xfrm>
                <a:off x="3327" y="1222"/>
                <a:ext cx="2431" cy="890"/>
              </a:xfrm>
              <a:custGeom>
                <a:rect b="b" l="l" r="r" t="t"/>
                <a:pathLst>
                  <a:path extrusionOk="0" h="1017" w="2770">
                    <a:moveTo>
                      <a:pt x="5" y="610"/>
                    </a:moveTo>
                    <a:lnTo>
                      <a:pt x="5" y="588"/>
                    </a:lnTo>
                    <a:lnTo>
                      <a:pt x="73" y="576"/>
                    </a:lnTo>
                    <a:lnTo>
                      <a:pt x="45" y="568"/>
                    </a:lnTo>
                    <a:lnTo>
                      <a:pt x="45" y="556"/>
                    </a:lnTo>
                    <a:lnTo>
                      <a:pt x="29" y="560"/>
                    </a:lnTo>
                    <a:lnTo>
                      <a:pt x="94" y="501"/>
                    </a:lnTo>
                    <a:lnTo>
                      <a:pt x="66" y="437"/>
                    </a:lnTo>
                    <a:lnTo>
                      <a:pt x="72" y="407"/>
                    </a:lnTo>
                    <a:lnTo>
                      <a:pt x="54" y="374"/>
                    </a:lnTo>
                    <a:lnTo>
                      <a:pt x="69" y="355"/>
                    </a:lnTo>
                    <a:lnTo>
                      <a:pt x="45" y="329"/>
                    </a:lnTo>
                    <a:lnTo>
                      <a:pt x="51" y="308"/>
                    </a:lnTo>
                    <a:lnTo>
                      <a:pt x="84" y="283"/>
                    </a:lnTo>
                    <a:lnTo>
                      <a:pt x="101" y="280"/>
                    </a:lnTo>
                    <a:lnTo>
                      <a:pt x="122" y="285"/>
                    </a:lnTo>
                    <a:lnTo>
                      <a:pt x="104" y="291"/>
                    </a:lnTo>
                    <a:lnTo>
                      <a:pt x="117" y="300"/>
                    </a:lnTo>
                    <a:lnTo>
                      <a:pt x="168" y="303"/>
                    </a:lnTo>
                    <a:lnTo>
                      <a:pt x="256" y="354"/>
                    </a:lnTo>
                    <a:lnTo>
                      <a:pt x="258" y="379"/>
                    </a:lnTo>
                    <a:lnTo>
                      <a:pt x="220" y="401"/>
                    </a:lnTo>
                    <a:lnTo>
                      <a:pt x="102" y="370"/>
                    </a:lnTo>
                    <a:lnTo>
                      <a:pt x="149" y="406"/>
                    </a:lnTo>
                    <a:lnTo>
                      <a:pt x="148" y="449"/>
                    </a:lnTo>
                    <a:lnTo>
                      <a:pt x="196" y="469"/>
                    </a:lnTo>
                    <a:lnTo>
                      <a:pt x="209" y="466"/>
                    </a:lnTo>
                    <a:lnTo>
                      <a:pt x="202" y="449"/>
                    </a:lnTo>
                    <a:lnTo>
                      <a:pt x="180" y="442"/>
                    </a:lnTo>
                    <a:lnTo>
                      <a:pt x="185" y="428"/>
                    </a:lnTo>
                    <a:lnTo>
                      <a:pt x="207" y="444"/>
                    </a:lnTo>
                    <a:lnTo>
                      <a:pt x="253" y="449"/>
                    </a:lnTo>
                    <a:lnTo>
                      <a:pt x="234" y="415"/>
                    </a:lnTo>
                    <a:lnTo>
                      <a:pt x="277" y="387"/>
                    </a:lnTo>
                    <a:lnTo>
                      <a:pt x="307" y="406"/>
                    </a:lnTo>
                    <a:lnTo>
                      <a:pt x="307" y="331"/>
                    </a:lnTo>
                    <a:lnTo>
                      <a:pt x="294" y="319"/>
                    </a:lnTo>
                    <a:lnTo>
                      <a:pt x="346" y="337"/>
                    </a:lnTo>
                    <a:lnTo>
                      <a:pt x="350" y="346"/>
                    </a:lnTo>
                    <a:lnTo>
                      <a:pt x="322" y="359"/>
                    </a:lnTo>
                    <a:lnTo>
                      <a:pt x="350" y="383"/>
                    </a:lnTo>
                    <a:lnTo>
                      <a:pt x="373" y="355"/>
                    </a:lnTo>
                    <a:lnTo>
                      <a:pt x="469" y="310"/>
                    </a:lnTo>
                    <a:lnTo>
                      <a:pt x="484" y="309"/>
                    </a:lnTo>
                    <a:lnTo>
                      <a:pt x="469" y="316"/>
                    </a:lnTo>
                    <a:lnTo>
                      <a:pt x="486" y="337"/>
                    </a:lnTo>
                    <a:lnTo>
                      <a:pt x="556" y="309"/>
                    </a:lnTo>
                    <a:lnTo>
                      <a:pt x="572" y="330"/>
                    </a:lnTo>
                    <a:lnTo>
                      <a:pt x="589" y="313"/>
                    </a:lnTo>
                    <a:lnTo>
                      <a:pt x="580" y="290"/>
                    </a:lnTo>
                    <a:lnTo>
                      <a:pt x="590" y="282"/>
                    </a:lnTo>
                    <a:lnTo>
                      <a:pt x="644" y="293"/>
                    </a:lnTo>
                    <a:lnTo>
                      <a:pt x="714" y="335"/>
                    </a:lnTo>
                    <a:lnTo>
                      <a:pt x="728" y="315"/>
                    </a:lnTo>
                    <a:lnTo>
                      <a:pt x="713" y="294"/>
                    </a:lnTo>
                    <a:lnTo>
                      <a:pt x="691" y="288"/>
                    </a:lnTo>
                    <a:lnTo>
                      <a:pt x="699" y="254"/>
                    </a:lnTo>
                    <a:lnTo>
                      <a:pt x="686" y="249"/>
                    </a:lnTo>
                    <a:lnTo>
                      <a:pt x="690" y="234"/>
                    </a:lnTo>
                    <a:lnTo>
                      <a:pt x="715" y="218"/>
                    </a:lnTo>
                    <a:lnTo>
                      <a:pt x="732" y="177"/>
                    </a:lnTo>
                    <a:lnTo>
                      <a:pt x="768" y="178"/>
                    </a:lnTo>
                    <a:lnTo>
                      <a:pt x="787" y="183"/>
                    </a:lnTo>
                    <a:lnTo>
                      <a:pt x="773" y="227"/>
                    </a:lnTo>
                    <a:lnTo>
                      <a:pt x="789" y="247"/>
                    </a:lnTo>
                    <a:lnTo>
                      <a:pt x="784" y="308"/>
                    </a:lnTo>
                    <a:lnTo>
                      <a:pt x="802" y="328"/>
                    </a:lnTo>
                    <a:lnTo>
                      <a:pt x="794" y="349"/>
                    </a:lnTo>
                    <a:lnTo>
                      <a:pt x="766" y="366"/>
                    </a:lnTo>
                    <a:lnTo>
                      <a:pt x="776" y="374"/>
                    </a:lnTo>
                    <a:lnTo>
                      <a:pt x="739" y="383"/>
                    </a:lnTo>
                    <a:lnTo>
                      <a:pt x="778" y="397"/>
                    </a:lnTo>
                    <a:lnTo>
                      <a:pt x="823" y="349"/>
                    </a:lnTo>
                    <a:lnTo>
                      <a:pt x="817" y="319"/>
                    </a:lnTo>
                    <a:lnTo>
                      <a:pt x="831" y="315"/>
                    </a:lnTo>
                    <a:lnTo>
                      <a:pt x="855" y="309"/>
                    </a:lnTo>
                    <a:lnTo>
                      <a:pt x="866" y="326"/>
                    </a:lnTo>
                    <a:lnTo>
                      <a:pt x="865" y="349"/>
                    </a:lnTo>
                    <a:lnTo>
                      <a:pt x="892" y="356"/>
                    </a:lnTo>
                    <a:lnTo>
                      <a:pt x="870" y="348"/>
                    </a:lnTo>
                    <a:lnTo>
                      <a:pt x="881" y="335"/>
                    </a:lnTo>
                    <a:lnTo>
                      <a:pt x="871" y="315"/>
                    </a:lnTo>
                    <a:lnTo>
                      <a:pt x="806" y="302"/>
                    </a:lnTo>
                    <a:lnTo>
                      <a:pt x="817" y="255"/>
                    </a:lnTo>
                    <a:lnTo>
                      <a:pt x="794" y="227"/>
                    </a:lnTo>
                    <a:lnTo>
                      <a:pt x="826" y="200"/>
                    </a:lnTo>
                    <a:lnTo>
                      <a:pt x="824" y="181"/>
                    </a:lnTo>
                    <a:lnTo>
                      <a:pt x="837" y="191"/>
                    </a:lnTo>
                    <a:lnTo>
                      <a:pt x="830" y="229"/>
                    </a:lnTo>
                    <a:lnTo>
                      <a:pt x="841" y="234"/>
                    </a:lnTo>
                    <a:lnTo>
                      <a:pt x="885" y="245"/>
                    </a:lnTo>
                    <a:lnTo>
                      <a:pt x="845" y="214"/>
                    </a:lnTo>
                    <a:lnTo>
                      <a:pt x="874" y="216"/>
                    </a:lnTo>
                    <a:lnTo>
                      <a:pt x="867" y="204"/>
                    </a:lnTo>
                    <a:lnTo>
                      <a:pt x="885" y="197"/>
                    </a:lnTo>
                    <a:lnTo>
                      <a:pt x="966" y="222"/>
                    </a:lnTo>
                    <a:lnTo>
                      <a:pt x="951" y="238"/>
                    </a:lnTo>
                    <a:lnTo>
                      <a:pt x="949" y="262"/>
                    </a:lnTo>
                    <a:lnTo>
                      <a:pt x="965" y="276"/>
                    </a:lnTo>
                    <a:lnTo>
                      <a:pt x="974" y="222"/>
                    </a:lnTo>
                    <a:lnTo>
                      <a:pt x="930" y="195"/>
                    </a:lnTo>
                    <a:lnTo>
                      <a:pt x="920" y="157"/>
                    </a:lnTo>
                    <a:lnTo>
                      <a:pt x="1023" y="143"/>
                    </a:lnTo>
                    <a:lnTo>
                      <a:pt x="1010" y="109"/>
                    </a:lnTo>
                    <a:lnTo>
                      <a:pt x="1023" y="116"/>
                    </a:lnTo>
                    <a:lnTo>
                      <a:pt x="1041" y="102"/>
                    </a:lnTo>
                    <a:lnTo>
                      <a:pt x="1028" y="99"/>
                    </a:lnTo>
                    <a:lnTo>
                      <a:pt x="1136" y="71"/>
                    </a:lnTo>
                    <a:lnTo>
                      <a:pt x="1127" y="63"/>
                    </a:lnTo>
                    <a:lnTo>
                      <a:pt x="1178" y="60"/>
                    </a:lnTo>
                    <a:lnTo>
                      <a:pt x="1177" y="69"/>
                    </a:lnTo>
                    <a:lnTo>
                      <a:pt x="1189" y="69"/>
                    </a:lnTo>
                    <a:lnTo>
                      <a:pt x="1226" y="57"/>
                    </a:lnTo>
                    <a:lnTo>
                      <a:pt x="1243" y="64"/>
                    </a:lnTo>
                    <a:lnTo>
                      <a:pt x="1226" y="49"/>
                    </a:lnTo>
                    <a:lnTo>
                      <a:pt x="1268" y="45"/>
                    </a:lnTo>
                    <a:lnTo>
                      <a:pt x="1269" y="26"/>
                    </a:lnTo>
                    <a:lnTo>
                      <a:pt x="1316" y="0"/>
                    </a:lnTo>
                    <a:lnTo>
                      <a:pt x="1350" y="15"/>
                    </a:lnTo>
                    <a:lnTo>
                      <a:pt x="1322" y="29"/>
                    </a:lnTo>
                    <a:lnTo>
                      <a:pt x="1372" y="29"/>
                    </a:lnTo>
                    <a:lnTo>
                      <a:pt x="1351" y="49"/>
                    </a:lnTo>
                    <a:lnTo>
                      <a:pt x="1435" y="38"/>
                    </a:lnTo>
                    <a:lnTo>
                      <a:pt x="1480" y="69"/>
                    </a:lnTo>
                    <a:lnTo>
                      <a:pt x="1473" y="80"/>
                    </a:lnTo>
                    <a:lnTo>
                      <a:pt x="1458" y="73"/>
                    </a:lnTo>
                    <a:lnTo>
                      <a:pt x="1478" y="83"/>
                    </a:lnTo>
                    <a:lnTo>
                      <a:pt x="1469" y="102"/>
                    </a:lnTo>
                    <a:lnTo>
                      <a:pt x="1316" y="190"/>
                    </a:lnTo>
                    <a:lnTo>
                      <a:pt x="1366" y="179"/>
                    </a:lnTo>
                    <a:lnTo>
                      <a:pt x="1356" y="167"/>
                    </a:lnTo>
                    <a:lnTo>
                      <a:pt x="1432" y="150"/>
                    </a:lnTo>
                    <a:lnTo>
                      <a:pt x="1411" y="154"/>
                    </a:lnTo>
                    <a:lnTo>
                      <a:pt x="1415" y="139"/>
                    </a:lnTo>
                    <a:lnTo>
                      <a:pt x="1458" y="150"/>
                    </a:lnTo>
                    <a:lnTo>
                      <a:pt x="1465" y="139"/>
                    </a:lnTo>
                    <a:lnTo>
                      <a:pt x="1473" y="167"/>
                    </a:lnTo>
                    <a:lnTo>
                      <a:pt x="1494" y="169"/>
                    </a:lnTo>
                    <a:lnTo>
                      <a:pt x="1475" y="157"/>
                    </a:lnTo>
                    <a:lnTo>
                      <a:pt x="1516" y="150"/>
                    </a:lnTo>
                    <a:lnTo>
                      <a:pt x="1564" y="157"/>
                    </a:lnTo>
                    <a:lnTo>
                      <a:pt x="1560" y="167"/>
                    </a:lnTo>
                    <a:lnTo>
                      <a:pt x="1602" y="177"/>
                    </a:lnTo>
                    <a:lnTo>
                      <a:pt x="1639" y="174"/>
                    </a:lnTo>
                    <a:lnTo>
                      <a:pt x="1640" y="147"/>
                    </a:lnTo>
                    <a:lnTo>
                      <a:pt x="1652" y="145"/>
                    </a:lnTo>
                    <a:lnTo>
                      <a:pt x="1745" y="174"/>
                    </a:lnTo>
                    <a:lnTo>
                      <a:pt x="1732" y="222"/>
                    </a:lnTo>
                    <a:lnTo>
                      <a:pt x="1775" y="254"/>
                    </a:lnTo>
                    <a:lnTo>
                      <a:pt x="1800" y="210"/>
                    </a:lnTo>
                    <a:lnTo>
                      <a:pt x="1815" y="229"/>
                    </a:lnTo>
                    <a:lnTo>
                      <a:pt x="1846" y="222"/>
                    </a:lnTo>
                    <a:lnTo>
                      <a:pt x="1888" y="238"/>
                    </a:lnTo>
                    <a:lnTo>
                      <a:pt x="1921" y="228"/>
                    </a:lnTo>
                    <a:lnTo>
                      <a:pt x="1918" y="210"/>
                    </a:lnTo>
                    <a:lnTo>
                      <a:pt x="1941" y="180"/>
                    </a:lnTo>
                    <a:lnTo>
                      <a:pt x="2081" y="202"/>
                    </a:lnTo>
                    <a:lnTo>
                      <a:pt x="2091" y="215"/>
                    </a:lnTo>
                    <a:lnTo>
                      <a:pt x="2073" y="221"/>
                    </a:lnTo>
                    <a:lnTo>
                      <a:pt x="2119" y="228"/>
                    </a:lnTo>
                    <a:lnTo>
                      <a:pt x="2135" y="249"/>
                    </a:lnTo>
                    <a:lnTo>
                      <a:pt x="2241" y="245"/>
                    </a:lnTo>
                    <a:lnTo>
                      <a:pt x="2260" y="262"/>
                    </a:lnTo>
                    <a:lnTo>
                      <a:pt x="2253" y="283"/>
                    </a:lnTo>
                    <a:lnTo>
                      <a:pt x="2283" y="298"/>
                    </a:lnTo>
                    <a:lnTo>
                      <a:pt x="2299" y="286"/>
                    </a:lnTo>
                    <a:lnTo>
                      <a:pt x="2374" y="295"/>
                    </a:lnTo>
                    <a:lnTo>
                      <a:pt x="2389" y="283"/>
                    </a:lnTo>
                    <a:lnTo>
                      <a:pt x="2399" y="302"/>
                    </a:lnTo>
                    <a:lnTo>
                      <a:pt x="2429" y="316"/>
                    </a:lnTo>
                    <a:lnTo>
                      <a:pt x="2445" y="306"/>
                    </a:lnTo>
                    <a:lnTo>
                      <a:pt x="2429" y="290"/>
                    </a:lnTo>
                    <a:lnTo>
                      <a:pt x="2438" y="276"/>
                    </a:lnTo>
                    <a:lnTo>
                      <a:pt x="2569" y="297"/>
                    </a:lnTo>
                    <a:lnTo>
                      <a:pt x="2655" y="350"/>
                    </a:lnTo>
                    <a:lnTo>
                      <a:pt x="2674" y="350"/>
                    </a:lnTo>
                    <a:lnTo>
                      <a:pt x="2696" y="394"/>
                    </a:lnTo>
                    <a:lnTo>
                      <a:pt x="2686" y="370"/>
                    </a:lnTo>
                    <a:lnTo>
                      <a:pt x="2701" y="368"/>
                    </a:lnTo>
                    <a:lnTo>
                      <a:pt x="2710" y="377"/>
                    </a:lnTo>
                    <a:lnTo>
                      <a:pt x="2735" y="374"/>
                    </a:lnTo>
                    <a:lnTo>
                      <a:pt x="2770" y="399"/>
                    </a:lnTo>
                    <a:lnTo>
                      <a:pt x="2720" y="427"/>
                    </a:lnTo>
                    <a:lnTo>
                      <a:pt x="2730" y="435"/>
                    </a:lnTo>
                    <a:lnTo>
                      <a:pt x="2712" y="440"/>
                    </a:lnTo>
                    <a:lnTo>
                      <a:pt x="2726" y="450"/>
                    </a:lnTo>
                    <a:lnTo>
                      <a:pt x="2696" y="451"/>
                    </a:lnTo>
                    <a:lnTo>
                      <a:pt x="2686" y="435"/>
                    </a:lnTo>
                    <a:lnTo>
                      <a:pt x="2675" y="441"/>
                    </a:lnTo>
                    <a:lnTo>
                      <a:pt x="2655" y="415"/>
                    </a:lnTo>
                    <a:lnTo>
                      <a:pt x="2620" y="416"/>
                    </a:lnTo>
                    <a:lnTo>
                      <a:pt x="2611" y="401"/>
                    </a:lnTo>
                    <a:lnTo>
                      <a:pt x="2620" y="394"/>
                    </a:lnTo>
                    <a:lnTo>
                      <a:pt x="2608" y="394"/>
                    </a:lnTo>
                    <a:lnTo>
                      <a:pt x="2596" y="399"/>
                    </a:lnTo>
                    <a:lnTo>
                      <a:pt x="2609" y="417"/>
                    </a:lnTo>
                    <a:lnTo>
                      <a:pt x="2601" y="428"/>
                    </a:lnTo>
                    <a:lnTo>
                      <a:pt x="2572" y="445"/>
                    </a:lnTo>
                    <a:lnTo>
                      <a:pt x="2553" y="442"/>
                    </a:lnTo>
                    <a:lnTo>
                      <a:pt x="2585" y="491"/>
                    </a:lnTo>
                    <a:lnTo>
                      <a:pt x="2579" y="510"/>
                    </a:lnTo>
                    <a:lnTo>
                      <a:pt x="2545" y="496"/>
                    </a:lnTo>
                    <a:lnTo>
                      <a:pt x="2547" y="504"/>
                    </a:lnTo>
                    <a:lnTo>
                      <a:pt x="2486" y="528"/>
                    </a:lnTo>
                    <a:lnTo>
                      <a:pt x="2431" y="579"/>
                    </a:lnTo>
                    <a:lnTo>
                      <a:pt x="2396" y="559"/>
                    </a:lnTo>
                    <a:lnTo>
                      <a:pt x="2362" y="580"/>
                    </a:lnTo>
                    <a:lnTo>
                      <a:pt x="2362" y="562"/>
                    </a:lnTo>
                    <a:lnTo>
                      <a:pt x="2343" y="581"/>
                    </a:lnTo>
                    <a:lnTo>
                      <a:pt x="2318" y="580"/>
                    </a:lnTo>
                    <a:lnTo>
                      <a:pt x="2293" y="628"/>
                    </a:lnTo>
                    <a:lnTo>
                      <a:pt x="2314" y="638"/>
                    </a:lnTo>
                    <a:lnTo>
                      <a:pt x="2305" y="654"/>
                    </a:lnTo>
                    <a:lnTo>
                      <a:pt x="2315" y="680"/>
                    </a:lnTo>
                    <a:lnTo>
                      <a:pt x="2297" y="675"/>
                    </a:lnTo>
                    <a:lnTo>
                      <a:pt x="2286" y="698"/>
                    </a:lnTo>
                    <a:lnTo>
                      <a:pt x="2294" y="717"/>
                    </a:lnTo>
                    <a:lnTo>
                      <a:pt x="2256" y="734"/>
                    </a:lnTo>
                    <a:lnTo>
                      <a:pt x="2260" y="756"/>
                    </a:lnTo>
                    <a:lnTo>
                      <a:pt x="2235" y="762"/>
                    </a:lnTo>
                    <a:lnTo>
                      <a:pt x="2229" y="786"/>
                    </a:lnTo>
                    <a:lnTo>
                      <a:pt x="2207" y="812"/>
                    </a:lnTo>
                    <a:lnTo>
                      <a:pt x="2187" y="717"/>
                    </a:lnTo>
                    <a:lnTo>
                      <a:pt x="2189" y="666"/>
                    </a:lnTo>
                    <a:lnTo>
                      <a:pt x="2207" y="635"/>
                    </a:lnTo>
                    <a:lnTo>
                      <a:pt x="2232" y="629"/>
                    </a:lnTo>
                    <a:lnTo>
                      <a:pt x="2291" y="565"/>
                    </a:lnTo>
                    <a:lnTo>
                      <a:pt x="2320" y="551"/>
                    </a:lnTo>
                    <a:lnTo>
                      <a:pt x="2329" y="515"/>
                    </a:lnTo>
                    <a:lnTo>
                      <a:pt x="2343" y="505"/>
                    </a:lnTo>
                    <a:lnTo>
                      <a:pt x="2319" y="504"/>
                    </a:lnTo>
                    <a:lnTo>
                      <a:pt x="2313" y="535"/>
                    </a:lnTo>
                    <a:lnTo>
                      <a:pt x="2262" y="560"/>
                    </a:lnTo>
                    <a:lnTo>
                      <a:pt x="2267" y="522"/>
                    </a:lnTo>
                    <a:lnTo>
                      <a:pt x="2212" y="530"/>
                    </a:lnTo>
                    <a:lnTo>
                      <a:pt x="2161" y="580"/>
                    </a:lnTo>
                    <a:lnTo>
                      <a:pt x="2171" y="601"/>
                    </a:lnTo>
                    <a:lnTo>
                      <a:pt x="2117" y="608"/>
                    </a:lnTo>
                    <a:lnTo>
                      <a:pt x="2110" y="602"/>
                    </a:lnTo>
                    <a:lnTo>
                      <a:pt x="2128" y="599"/>
                    </a:lnTo>
                    <a:lnTo>
                      <a:pt x="2082" y="586"/>
                    </a:lnTo>
                    <a:lnTo>
                      <a:pt x="2069" y="599"/>
                    </a:lnTo>
                    <a:lnTo>
                      <a:pt x="1966" y="599"/>
                    </a:lnTo>
                    <a:lnTo>
                      <a:pt x="1843" y="715"/>
                    </a:lnTo>
                    <a:lnTo>
                      <a:pt x="1867" y="720"/>
                    </a:lnTo>
                    <a:lnTo>
                      <a:pt x="1867" y="741"/>
                    </a:lnTo>
                    <a:lnTo>
                      <a:pt x="1883" y="727"/>
                    </a:lnTo>
                    <a:lnTo>
                      <a:pt x="1878" y="746"/>
                    </a:lnTo>
                    <a:lnTo>
                      <a:pt x="1896" y="735"/>
                    </a:lnTo>
                    <a:lnTo>
                      <a:pt x="1895" y="747"/>
                    </a:lnTo>
                    <a:lnTo>
                      <a:pt x="1900" y="727"/>
                    </a:lnTo>
                    <a:lnTo>
                      <a:pt x="1918" y="728"/>
                    </a:lnTo>
                    <a:lnTo>
                      <a:pt x="1945" y="753"/>
                    </a:lnTo>
                    <a:lnTo>
                      <a:pt x="1920" y="755"/>
                    </a:lnTo>
                    <a:lnTo>
                      <a:pt x="1942" y="763"/>
                    </a:lnTo>
                    <a:lnTo>
                      <a:pt x="1947" y="780"/>
                    </a:lnTo>
                    <a:lnTo>
                      <a:pt x="1930" y="816"/>
                    </a:lnTo>
                    <a:lnTo>
                      <a:pt x="1926" y="871"/>
                    </a:lnTo>
                    <a:lnTo>
                      <a:pt x="1841" y="987"/>
                    </a:lnTo>
                    <a:lnTo>
                      <a:pt x="1810" y="1002"/>
                    </a:lnTo>
                    <a:lnTo>
                      <a:pt x="1785" y="987"/>
                    </a:lnTo>
                    <a:lnTo>
                      <a:pt x="1764" y="1009"/>
                    </a:lnTo>
                    <a:lnTo>
                      <a:pt x="1763" y="1005"/>
                    </a:lnTo>
                    <a:lnTo>
                      <a:pt x="1775" y="987"/>
                    </a:lnTo>
                    <a:lnTo>
                      <a:pt x="1769" y="957"/>
                    </a:lnTo>
                    <a:lnTo>
                      <a:pt x="1807" y="946"/>
                    </a:lnTo>
                    <a:lnTo>
                      <a:pt x="1836" y="869"/>
                    </a:lnTo>
                    <a:lnTo>
                      <a:pt x="1772" y="887"/>
                    </a:lnTo>
                    <a:lnTo>
                      <a:pt x="1763" y="859"/>
                    </a:lnTo>
                    <a:lnTo>
                      <a:pt x="1711" y="841"/>
                    </a:lnTo>
                    <a:lnTo>
                      <a:pt x="1681" y="762"/>
                    </a:lnTo>
                    <a:lnTo>
                      <a:pt x="1647" y="747"/>
                    </a:lnTo>
                    <a:lnTo>
                      <a:pt x="1586" y="768"/>
                    </a:lnTo>
                    <a:lnTo>
                      <a:pt x="1597" y="786"/>
                    </a:lnTo>
                    <a:lnTo>
                      <a:pt x="1572" y="832"/>
                    </a:lnTo>
                    <a:lnTo>
                      <a:pt x="1549" y="845"/>
                    </a:lnTo>
                    <a:lnTo>
                      <a:pt x="1523" y="834"/>
                    </a:lnTo>
                    <a:lnTo>
                      <a:pt x="1492" y="829"/>
                    </a:lnTo>
                    <a:lnTo>
                      <a:pt x="1412" y="850"/>
                    </a:lnTo>
                    <a:lnTo>
                      <a:pt x="1342" y="819"/>
                    </a:lnTo>
                    <a:lnTo>
                      <a:pt x="1297" y="823"/>
                    </a:lnTo>
                    <a:lnTo>
                      <a:pt x="1280" y="797"/>
                    </a:lnTo>
                    <a:lnTo>
                      <a:pt x="1237" y="780"/>
                    </a:lnTo>
                    <a:lnTo>
                      <a:pt x="1213" y="798"/>
                    </a:lnTo>
                    <a:lnTo>
                      <a:pt x="1211" y="834"/>
                    </a:lnTo>
                    <a:lnTo>
                      <a:pt x="1110" y="818"/>
                    </a:lnTo>
                    <a:lnTo>
                      <a:pt x="1056" y="850"/>
                    </a:lnTo>
                    <a:lnTo>
                      <a:pt x="1028" y="863"/>
                    </a:lnTo>
                    <a:lnTo>
                      <a:pt x="992" y="838"/>
                    </a:lnTo>
                    <a:lnTo>
                      <a:pt x="969" y="852"/>
                    </a:lnTo>
                    <a:lnTo>
                      <a:pt x="927" y="834"/>
                    </a:lnTo>
                    <a:lnTo>
                      <a:pt x="910" y="832"/>
                    </a:lnTo>
                    <a:lnTo>
                      <a:pt x="898" y="805"/>
                    </a:lnTo>
                    <a:lnTo>
                      <a:pt x="874" y="805"/>
                    </a:lnTo>
                    <a:lnTo>
                      <a:pt x="866" y="810"/>
                    </a:lnTo>
                    <a:lnTo>
                      <a:pt x="847" y="789"/>
                    </a:lnTo>
                    <a:lnTo>
                      <a:pt x="834" y="794"/>
                    </a:lnTo>
                    <a:lnTo>
                      <a:pt x="824" y="801"/>
                    </a:lnTo>
                    <a:lnTo>
                      <a:pt x="776" y="758"/>
                    </a:lnTo>
                    <a:lnTo>
                      <a:pt x="761" y="754"/>
                    </a:lnTo>
                    <a:lnTo>
                      <a:pt x="730" y="720"/>
                    </a:lnTo>
                    <a:lnTo>
                      <a:pt x="700" y="741"/>
                    </a:lnTo>
                    <a:lnTo>
                      <a:pt x="694" y="727"/>
                    </a:lnTo>
                    <a:lnTo>
                      <a:pt x="651" y="725"/>
                    </a:lnTo>
                    <a:lnTo>
                      <a:pt x="633" y="701"/>
                    </a:lnTo>
                    <a:lnTo>
                      <a:pt x="610" y="703"/>
                    </a:lnTo>
                    <a:lnTo>
                      <a:pt x="601" y="713"/>
                    </a:lnTo>
                    <a:lnTo>
                      <a:pt x="572" y="719"/>
                    </a:lnTo>
                    <a:lnTo>
                      <a:pt x="564" y="713"/>
                    </a:lnTo>
                    <a:lnTo>
                      <a:pt x="553" y="732"/>
                    </a:lnTo>
                    <a:lnTo>
                      <a:pt x="543" y="727"/>
                    </a:lnTo>
                    <a:lnTo>
                      <a:pt x="509" y="732"/>
                    </a:lnTo>
                    <a:lnTo>
                      <a:pt x="497" y="727"/>
                    </a:lnTo>
                    <a:lnTo>
                      <a:pt x="493" y="732"/>
                    </a:lnTo>
                    <a:lnTo>
                      <a:pt x="511" y="754"/>
                    </a:lnTo>
                    <a:lnTo>
                      <a:pt x="499" y="766"/>
                    </a:lnTo>
                    <a:lnTo>
                      <a:pt x="499" y="784"/>
                    </a:lnTo>
                    <a:lnTo>
                      <a:pt x="519" y="784"/>
                    </a:lnTo>
                    <a:lnTo>
                      <a:pt x="529" y="801"/>
                    </a:lnTo>
                    <a:lnTo>
                      <a:pt x="523" y="813"/>
                    </a:lnTo>
                    <a:lnTo>
                      <a:pt x="509" y="805"/>
                    </a:lnTo>
                    <a:lnTo>
                      <a:pt x="497" y="812"/>
                    </a:lnTo>
                    <a:lnTo>
                      <a:pt x="485" y="805"/>
                    </a:lnTo>
                    <a:lnTo>
                      <a:pt x="479" y="794"/>
                    </a:lnTo>
                    <a:lnTo>
                      <a:pt x="466" y="801"/>
                    </a:lnTo>
                    <a:lnTo>
                      <a:pt x="456" y="795"/>
                    </a:lnTo>
                    <a:lnTo>
                      <a:pt x="444" y="805"/>
                    </a:lnTo>
                    <a:lnTo>
                      <a:pt x="429" y="807"/>
                    </a:lnTo>
                    <a:lnTo>
                      <a:pt x="420" y="794"/>
                    </a:lnTo>
                    <a:lnTo>
                      <a:pt x="365" y="790"/>
                    </a:lnTo>
                    <a:lnTo>
                      <a:pt x="359" y="797"/>
                    </a:lnTo>
                    <a:lnTo>
                      <a:pt x="354" y="796"/>
                    </a:lnTo>
                    <a:lnTo>
                      <a:pt x="345" y="810"/>
                    </a:lnTo>
                    <a:lnTo>
                      <a:pt x="346" y="824"/>
                    </a:lnTo>
                    <a:lnTo>
                      <a:pt x="339" y="825"/>
                    </a:lnTo>
                    <a:lnTo>
                      <a:pt x="335" y="813"/>
                    </a:lnTo>
                    <a:lnTo>
                      <a:pt x="327" y="815"/>
                    </a:lnTo>
                    <a:lnTo>
                      <a:pt x="325" y="854"/>
                    </a:lnTo>
                    <a:lnTo>
                      <a:pt x="333" y="866"/>
                    </a:lnTo>
                    <a:lnTo>
                      <a:pt x="333" y="877"/>
                    </a:lnTo>
                    <a:lnTo>
                      <a:pt x="342" y="875"/>
                    </a:lnTo>
                    <a:lnTo>
                      <a:pt x="354" y="870"/>
                    </a:lnTo>
                    <a:lnTo>
                      <a:pt x="363" y="887"/>
                    </a:lnTo>
                    <a:lnTo>
                      <a:pt x="371" y="899"/>
                    </a:lnTo>
                    <a:lnTo>
                      <a:pt x="379" y="914"/>
                    </a:lnTo>
                    <a:lnTo>
                      <a:pt x="391" y="917"/>
                    </a:lnTo>
                    <a:lnTo>
                      <a:pt x="376" y="929"/>
                    </a:lnTo>
                    <a:lnTo>
                      <a:pt x="364" y="918"/>
                    </a:lnTo>
                    <a:lnTo>
                      <a:pt x="353" y="962"/>
                    </a:lnTo>
                    <a:lnTo>
                      <a:pt x="366" y="974"/>
                    </a:lnTo>
                    <a:lnTo>
                      <a:pt x="378" y="1017"/>
                    </a:lnTo>
                    <a:lnTo>
                      <a:pt x="367" y="1009"/>
                    </a:lnTo>
                    <a:lnTo>
                      <a:pt x="356" y="1005"/>
                    </a:lnTo>
                    <a:lnTo>
                      <a:pt x="342" y="1002"/>
                    </a:lnTo>
                    <a:lnTo>
                      <a:pt x="333" y="998"/>
                    </a:lnTo>
                    <a:lnTo>
                      <a:pt x="324" y="996"/>
                    </a:lnTo>
                    <a:lnTo>
                      <a:pt x="317" y="981"/>
                    </a:lnTo>
                    <a:lnTo>
                      <a:pt x="300" y="990"/>
                    </a:lnTo>
                    <a:lnTo>
                      <a:pt x="284" y="989"/>
                    </a:lnTo>
                    <a:lnTo>
                      <a:pt x="273" y="976"/>
                    </a:lnTo>
                    <a:lnTo>
                      <a:pt x="246" y="964"/>
                    </a:lnTo>
                    <a:lnTo>
                      <a:pt x="220" y="966"/>
                    </a:lnTo>
                    <a:lnTo>
                      <a:pt x="190" y="944"/>
                    </a:lnTo>
                    <a:lnTo>
                      <a:pt x="213" y="925"/>
                    </a:lnTo>
                    <a:lnTo>
                      <a:pt x="215" y="908"/>
                    </a:lnTo>
                    <a:lnTo>
                      <a:pt x="215" y="891"/>
                    </a:lnTo>
                    <a:lnTo>
                      <a:pt x="217" y="878"/>
                    </a:lnTo>
                    <a:lnTo>
                      <a:pt x="232" y="874"/>
                    </a:lnTo>
                    <a:lnTo>
                      <a:pt x="224" y="848"/>
                    </a:lnTo>
                    <a:lnTo>
                      <a:pt x="207" y="841"/>
                    </a:lnTo>
                    <a:lnTo>
                      <a:pt x="198" y="836"/>
                    </a:lnTo>
                    <a:lnTo>
                      <a:pt x="186" y="840"/>
                    </a:lnTo>
                    <a:lnTo>
                      <a:pt x="162" y="834"/>
                    </a:lnTo>
                    <a:lnTo>
                      <a:pt x="142" y="808"/>
                    </a:lnTo>
                    <a:lnTo>
                      <a:pt x="126" y="800"/>
                    </a:lnTo>
                    <a:lnTo>
                      <a:pt x="117" y="777"/>
                    </a:lnTo>
                    <a:lnTo>
                      <a:pt x="104" y="775"/>
                    </a:lnTo>
                    <a:lnTo>
                      <a:pt x="90" y="782"/>
                    </a:lnTo>
                    <a:lnTo>
                      <a:pt x="82" y="786"/>
                    </a:lnTo>
                    <a:lnTo>
                      <a:pt x="77" y="776"/>
                    </a:lnTo>
                    <a:lnTo>
                      <a:pt x="70" y="765"/>
                    </a:lnTo>
                    <a:lnTo>
                      <a:pt x="90" y="764"/>
                    </a:lnTo>
                    <a:lnTo>
                      <a:pt x="88" y="757"/>
                    </a:lnTo>
                    <a:lnTo>
                      <a:pt x="84" y="751"/>
                    </a:lnTo>
                    <a:lnTo>
                      <a:pt x="77" y="746"/>
                    </a:lnTo>
                    <a:lnTo>
                      <a:pt x="67" y="719"/>
                    </a:lnTo>
                    <a:lnTo>
                      <a:pt x="51" y="705"/>
                    </a:lnTo>
                    <a:lnTo>
                      <a:pt x="37" y="704"/>
                    </a:lnTo>
                    <a:lnTo>
                      <a:pt x="21" y="704"/>
                    </a:lnTo>
                    <a:lnTo>
                      <a:pt x="11" y="696"/>
                    </a:lnTo>
                    <a:lnTo>
                      <a:pt x="0" y="694"/>
                    </a:lnTo>
                    <a:lnTo>
                      <a:pt x="5" y="625"/>
                    </a:lnTo>
                    <a:lnTo>
                      <a:pt x="5" y="610"/>
                    </a:lnTo>
                    <a:close/>
                  </a:path>
                </a:pathLst>
              </a:custGeom>
              <a:solidFill>
                <a:srgbClr val="C5E4F6"/>
              </a:solidFill>
              <a:ln cap="flat" cmpd="sng" w="9525">
                <a:solidFill>
                  <a:srgbClr val="FFFF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mo"/>
                  <a:buNone/>
                </a:pPr>
                <a:r>
                  <a:t/>
                </a:r>
                <a:endParaRPr b="1" i="0" sz="1200" u="none" cap="none" strike="noStrike">
                  <a:solidFill>
                    <a:srgbClr val="000000"/>
                  </a:solidFill>
                  <a:latin typeface="Arial"/>
                  <a:ea typeface="Arial"/>
                  <a:cs typeface="Arial"/>
                  <a:sym typeface="Arial"/>
                </a:endParaRPr>
              </a:p>
            </p:txBody>
          </p:sp>
          <p:sp>
            <p:nvSpPr>
              <p:cNvPr id="586" name="Google Shape;586;p76"/>
              <p:cNvSpPr/>
              <p:nvPr/>
            </p:nvSpPr>
            <p:spPr>
              <a:xfrm>
                <a:off x="3705" y="1369"/>
                <a:ext cx="91" cy="75"/>
              </a:xfrm>
              <a:custGeom>
                <a:rect b="b" l="l" r="r" t="t"/>
                <a:pathLst>
                  <a:path extrusionOk="0" h="161" w="206">
                    <a:moveTo>
                      <a:pt x="0" y="80"/>
                    </a:moveTo>
                    <a:lnTo>
                      <a:pt x="15" y="114"/>
                    </a:lnTo>
                    <a:lnTo>
                      <a:pt x="38" y="103"/>
                    </a:lnTo>
                    <a:lnTo>
                      <a:pt x="64" y="124"/>
                    </a:lnTo>
                    <a:lnTo>
                      <a:pt x="81" y="114"/>
                    </a:lnTo>
                    <a:lnTo>
                      <a:pt x="74" y="153"/>
                    </a:lnTo>
                    <a:lnTo>
                      <a:pt x="206" y="161"/>
                    </a:lnTo>
                    <a:lnTo>
                      <a:pt x="156" y="132"/>
                    </a:lnTo>
                    <a:lnTo>
                      <a:pt x="132" y="82"/>
                    </a:lnTo>
                    <a:lnTo>
                      <a:pt x="133" y="30"/>
                    </a:lnTo>
                    <a:lnTo>
                      <a:pt x="165" y="0"/>
                    </a:lnTo>
                    <a:lnTo>
                      <a:pt x="52" y="10"/>
                    </a:lnTo>
                    <a:lnTo>
                      <a:pt x="24" y="80"/>
                    </a:lnTo>
                    <a:lnTo>
                      <a:pt x="0" y="80"/>
                    </a:lnTo>
                    <a:close/>
                  </a:path>
                </a:pathLst>
              </a:custGeom>
              <a:solidFill>
                <a:srgbClr val="C5E4F6"/>
              </a:solidFill>
              <a:ln cap="flat" cmpd="sng" w="9525">
                <a:solidFill>
                  <a:srgbClr val="FFFF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mo"/>
                  <a:buNone/>
                </a:pPr>
                <a:r>
                  <a:t/>
                </a:r>
                <a:endParaRPr b="1" i="0" sz="1200" u="none" cap="none" strike="noStrike">
                  <a:solidFill>
                    <a:srgbClr val="000000"/>
                  </a:solidFill>
                  <a:latin typeface="Arial"/>
                  <a:ea typeface="Arial"/>
                  <a:cs typeface="Arial"/>
                  <a:sym typeface="Arial"/>
                </a:endParaRPr>
              </a:p>
            </p:txBody>
          </p:sp>
          <p:sp>
            <p:nvSpPr>
              <p:cNvPr id="587" name="Google Shape;587;p76"/>
              <p:cNvSpPr/>
              <p:nvPr/>
            </p:nvSpPr>
            <p:spPr>
              <a:xfrm>
                <a:off x="3738" y="1246"/>
                <a:ext cx="225" cy="121"/>
              </a:xfrm>
              <a:custGeom>
                <a:rect b="b" l="l" r="r" t="t"/>
                <a:pathLst>
                  <a:path extrusionOk="0" h="258" w="523">
                    <a:moveTo>
                      <a:pt x="0" y="222"/>
                    </a:moveTo>
                    <a:lnTo>
                      <a:pt x="52" y="228"/>
                    </a:lnTo>
                    <a:lnTo>
                      <a:pt x="17" y="251"/>
                    </a:lnTo>
                    <a:lnTo>
                      <a:pt x="105" y="258"/>
                    </a:lnTo>
                    <a:lnTo>
                      <a:pt x="108" y="228"/>
                    </a:lnTo>
                    <a:lnTo>
                      <a:pt x="133" y="234"/>
                    </a:lnTo>
                    <a:lnTo>
                      <a:pt x="107" y="218"/>
                    </a:lnTo>
                    <a:lnTo>
                      <a:pt x="141" y="224"/>
                    </a:lnTo>
                    <a:lnTo>
                      <a:pt x="133" y="190"/>
                    </a:lnTo>
                    <a:lnTo>
                      <a:pt x="150" y="211"/>
                    </a:lnTo>
                    <a:lnTo>
                      <a:pt x="176" y="192"/>
                    </a:lnTo>
                    <a:lnTo>
                      <a:pt x="159" y="170"/>
                    </a:lnTo>
                    <a:lnTo>
                      <a:pt x="214" y="173"/>
                    </a:lnTo>
                    <a:lnTo>
                      <a:pt x="198" y="160"/>
                    </a:lnTo>
                    <a:lnTo>
                      <a:pt x="222" y="163"/>
                    </a:lnTo>
                    <a:lnTo>
                      <a:pt x="235" y="137"/>
                    </a:lnTo>
                    <a:lnTo>
                      <a:pt x="497" y="54"/>
                    </a:lnTo>
                    <a:lnTo>
                      <a:pt x="523" y="23"/>
                    </a:lnTo>
                    <a:lnTo>
                      <a:pt x="472" y="0"/>
                    </a:lnTo>
                    <a:lnTo>
                      <a:pt x="365" y="52"/>
                    </a:lnTo>
                    <a:lnTo>
                      <a:pt x="251" y="52"/>
                    </a:lnTo>
                    <a:lnTo>
                      <a:pt x="131" y="121"/>
                    </a:lnTo>
                    <a:lnTo>
                      <a:pt x="65" y="130"/>
                    </a:lnTo>
                    <a:lnTo>
                      <a:pt x="68" y="160"/>
                    </a:lnTo>
                    <a:lnTo>
                      <a:pt x="104" y="163"/>
                    </a:lnTo>
                    <a:lnTo>
                      <a:pt x="63" y="164"/>
                    </a:lnTo>
                    <a:lnTo>
                      <a:pt x="81" y="177"/>
                    </a:lnTo>
                    <a:lnTo>
                      <a:pt x="52" y="192"/>
                    </a:lnTo>
                    <a:lnTo>
                      <a:pt x="86" y="206"/>
                    </a:lnTo>
                    <a:lnTo>
                      <a:pt x="0" y="222"/>
                    </a:lnTo>
                    <a:close/>
                  </a:path>
                </a:pathLst>
              </a:custGeom>
              <a:solidFill>
                <a:srgbClr val="C5E4F6"/>
              </a:solidFill>
              <a:ln cap="flat" cmpd="sng" w="9525">
                <a:solidFill>
                  <a:srgbClr val="FFFF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mo"/>
                  <a:buNone/>
                </a:pPr>
                <a:r>
                  <a:t/>
                </a:r>
                <a:endParaRPr b="1" i="0" sz="1200" u="none" cap="none" strike="noStrike">
                  <a:solidFill>
                    <a:srgbClr val="000000"/>
                  </a:solidFill>
                  <a:latin typeface="Arial"/>
                  <a:ea typeface="Arial"/>
                  <a:cs typeface="Arial"/>
                  <a:sym typeface="Arial"/>
                </a:endParaRPr>
              </a:p>
            </p:txBody>
          </p:sp>
        </p:grpSp>
        <p:sp>
          <p:nvSpPr>
            <p:cNvPr id="588" name="Google Shape;588;p76"/>
            <p:cNvSpPr/>
            <p:nvPr/>
          </p:nvSpPr>
          <p:spPr>
            <a:xfrm>
              <a:off x="5451698" y="1478901"/>
              <a:ext cx="79427" cy="41440"/>
            </a:xfrm>
            <a:custGeom>
              <a:rect b="b" l="l" r="r" t="t"/>
              <a:pathLst>
                <a:path extrusionOk="0" h="54" w="103">
                  <a:moveTo>
                    <a:pt x="0" y="38"/>
                  </a:moveTo>
                  <a:lnTo>
                    <a:pt x="31" y="54"/>
                  </a:lnTo>
                  <a:lnTo>
                    <a:pt x="103" y="35"/>
                  </a:lnTo>
                  <a:lnTo>
                    <a:pt x="61" y="0"/>
                  </a:lnTo>
                  <a:lnTo>
                    <a:pt x="0" y="38"/>
                  </a:lnTo>
                  <a:close/>
                </a:path>
              </a:pathLst>
            </a:custGeom>
            <a:solidFill>
              <a:srgbClr val="C5E4F6"/>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mo"/>
                <a:buNone/>
              </a:pPr>
              <a:r>
                <a:t/>
              </a:r>
              <a:endParaRPr b="1" i="0" sz="1200" u="none" cap="none" strike="noStrike">
                <a:solidFill>
                  <a:srgbClr val="000000"/>
                </a:solidFill>
                <a:latin typeface="Arial"/>
                <a:ea typeface="Arial"/>
                <a:cs typeface="Arial"/>
                <a:sym typeface="Arial"/>
              </a:endParaRPr>
            </a:p>
          </p:txBody>
        </p:sp>
        <p:sp>
          <p:nvSpPr>
            <p:cNvPr id="589" name="Google Shape;589;p76"/>
            <p:cNvSpPr/>
            <p:nvPr/>
          </p:nvSpPr>
          <p:spPr>
            <a:xfrm>
              <a:off x="3628329" y="3190036"/>
              <a:ext cx="309075" cy="253822"/>
            </a:xfrm>
            <a:custGeom>
              <a:rect b="b" l="l" r="r" t="t"/>
              <a:pathLst>
                <a:path extrusionOk="0" h="308" w="417">
                  <a:moveTo>
                    <a:pt x="0" y="26"/>
                  </a:moveTo>
                  <a:lnTo>
                    <a:pt x="11" y="77"/>
                  </a:lnTo>
                  <a:lnTo>
                    <a:pt x="99" y="84"/>
                  </a:lnTo>
                  <a:lnTo>
                    <a:pt x="62" y="165"/>
                  </a:lnTo>
                  <a:lnTo>
                    <a:pt x="62" y="263"/>
                  </a:lnTo>
                  <a:lnTo>
                    <a:pt x="124" y="308"/>
                  </a:lnTo>
                  <a:lnTo>
                    <a:pt x="245" y="279"/>
                  </a:lnTo>
                  <a:lnTo>
                    <a:pt x="315" y="205"/>
                  </a:lnTo>
                  <a:lnTo>
                    <a:pt x="302" y="175"/>
                  </a:lnTo>
                  <a:lnTo>
                    <a:pt x="338" y="120"/>
                  </a:lnTo>
                  <a:lnTo>
                    <a:pt x="416" y="78"/>
                  </a:lnTo>
                  <a:lnTo>
                    <a:pt x="417" y="53"/>
                  </a:lnTo>
                  <a:lnTo>
                    <a:pt x="367" y="48"/>
                  </a:lnTo>
                  <a:lnTo>
                    <a:pt x="357" y="43"/>
                  </a:lnTo>
                  <a:lnTo>
                    <a:pt x="248" y="11"/>
                  </a:lnTo>
                  <a:lnTo>
                    <a:pt x="34" y="0"/>
                  </a:lnTo>
                  <a:lnTo>
                    <a:pt x="0" y="26"/>
                  </a:lnTo>
                  <a:close/>
                </a:path>
              </a:pathLst>
            </a:custGeom>
            <a:solidFill>
              <a:srgbClr val="C5E4F6"/>
            </a:solidFill>
            <a:ln cap="flat" cmpd="sng" w="9525">
              <a:solidFill>
                <a:srgbClr val="FFFF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mo"/>
                <a:buNone/>
              </a:pPr>
              <a:r>
                <a:t/>
              </a:r>
              <a:endParaRPr b="1" i="0" sz="1200" u="none" cap="none" strike="noStrike">
                <a:solidFill>
                  <a:srgbClr val="000000"/>
                </a:solidFill>
                <a:latin typeface="Arial"/>
                <a:ea typeface="Arial"/>
                <a:cs typeface="Arial"/>
                <a:sym typeface="Arial"/>
              </a:endParaRPr>
            </a:p>
          </p:txBody>
        </p:sp>
        <p:sp>
          <p:nvSpPr>
            <p:cNvPr id="590" name="Google Shape;590;p76"/>
            <p:cNvSpPr/>
            <p:nvPr/>
          </p:nvSpPr>
          <p:spPr>
            <a:xfrm>
              <a:off x="4135971" y="1565235"/>
              <a:ext cx="267635" cy="208928"/>
            </a:xfrm>
            <a:custGeom>
              <a:rect b="b" l="l" r="r" t="t"/>
              <a:pathLst>
                <a:path extrusionOk="0" h="262" w="362">
                  <a:moveTo>
                    <a:pt x="0" y="32"/>
                  </a:moveTo>
                  <a:lnTo>
                    <a:pt x="3" y="63"/>
                  </a:lnTo>
                  <a:lnTo>
                    <a:pt x="39" y="63"/>
                  </a:lnTo>
                  <a:lnTo>
                    <a:pt x="28" y="79"/>
                  </a:lnTo>
                  <a:lnTo>
                    <a:pt x="58" y="89"/>
                  </a:lnTo>
                  <a:lnTo>
                    <a:pt x="19" y="88"/>
                  </a:lnTo>
                  <a:lnTo>
                    <a:pt x="84" y="115"/>
                  </a:lnTo>
                  <a:lnTo>
                    <a:pt x="60" y="126"/>
                  </a:lnTo>
                  <a:lnTo>
                    <a:pt x="77" y="146"/>
                  </a:lnTo>
                  <a:lnTo>
                    <a:pt x="135" y="134"/>
                  </a:lnTo>
                  <a:lnTo>
                    <a:pt x="133" y="107"/>
                  </a:lnTo>
                  <a:lnTo>
                    <a:pt x="159" y="97"/>
                  </a:lnTo>
                  <a:lnTo>
                    <a:pt x="164" y="127"/>
                  </a:lnTo>
                  <a:lnTo>
                    <a:pt x="200" y="107"/>
                  </a:lnTo>
                  <a:lnTo>
                    <a:pt x="193" y="127"/>
                  </a:lnTo>
                  <a:lnTo>
                    <a:pt x="224" y="128"/>
                  </a:lnTo>
                  <a:lnTo>
                    <a:pt x="101" y="159"/>
                  </a:lnTo>
                  <a:lnTo>
                    <a:pt x="106" y="181"/>
                  </a:lnTo>
                  <a:lnTo>
                    <a:pt x="210" y="165"/>
                  </a:lnTo>
                  <a:lnTo>
                    <a:pt x="141" y="185"/>
                  </a:lnTo>
                  <a:lnTo>
                    <a:pt x="180" y="198"/>
                  </a:lnTo>
                  <a:lnTo>
                    <a:pt x="109" y="208"/>
                  </a:lnTo>
                  <a:lnTo>
                    <a:pt x="214" y="262"/>
                  </a:lnTo>
                  <a:lnTo>
                    <a:pt x="281" y="127"/>
                  </a:lnTo>
                  <a:lnTo>
                    <a:pt x="362" y="95"/>
                  </a:lnTo>
                  <a:lnTo>
                    <a:pt x="273" y="72"/>
                  </a:lnTo>
                  <a:lnTo>
                    <a:pt x="260" y="37"/>
                  </a:lnTo>
                  <a:lnTo>
                    <a:pt x="234" y="58"/>
                  </a:lnTo>
                  <a:lnTo>
                    <a:pt x="246" y="26"/>
                  </a:lnTo>
                  <a:lnTo>
                    <a:pt x="187" y="0"/>
                  </a:lnTo>
                  <a:lnTo>
                    <a:pt x="167" y="26"/>
                  </a:lnTo>
                  <a:lnTo>
                    <a:pt x="194" y="89"/>
                  </a:lnTo>
                  <a:lnTo>
                    <a:pt x="129" y="24"/>
                  </a:lnTo>
                  <a:lnTo>
                    <a:pt x="106" y="37"/>
                  </a:lnTo>
                  <a:lnTo>
                    <a:pt x="120" y="71"/>
                  </a:lnTo>
                  <a:lnTo>
                    <a:pt x="57" y="40"/>
                  </a:lnTo>
                  <a:lnTo>
                    <a:pt x="101" y="21"/>
                  </a:lnTo>
                  <a:lnTo>
                    <a:pt x="0" y="32"/>
                  </a:lnTo>
                  <a:close/>
                </a:path>
              </a:pathLst>
            </a:custGeom>
            <a:solidFill>
              <a:srgbClr val="C5E4F6"/>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mo"/>
                <a:buNone/>
              </a:pPr>
              <a:r>
                <a:t/>
              </a:r>
              <a:endParaRPr b="1" i="0" sz="1200" u="none" cap="none" strike="noStrike">
                <a:solidFill>
                  <a:srgbClr val="000000"/>
                </a:solidFill>
                <a:latin typeface="Arial"/>
                <a:ea typeface="Arial"/>
                <a:cs typeface="Arial"/>
                <a:sym typeface="Arial"/>
              </a:endParaRPr>
            </a:p>
          </p:txBody>
        </p:sp>
        <p:sp>
          <p:nvSpPr>
            <p:cNvPr id="591" name="Google Shape;591;p76"/>
            <p:cNvSpPr/>
            <p:nvPr/>
          </p:nvSpPr>
          <p:spPr>
            <a:xfrm>
              <a:off x="4306913" y="1534154"/>
              <a:ext cx="243462" cy="86334"/>
            </a:xfrm>
            <a:custGeom>
              <a:rect b="b" l="l" r="r" t="t"/>
              <a:pathLst>
                <a:path extrusionOk="0" h="109" w="325">
                  <a:moveTo>
                    <a:pt x="0" y="30"/>
                  </a:moveTo>
                  <a:lnTo>
                    <a:pt x="47" y="39"/>
                  </a:lnTo>
                  <a:lnTo>
                    <a:pt x="17" y="52"/>
                  </a:lnTo>
                  <a:lnTo>
                    <a:pt x="30" y="60"/>
                  </a:lnTo>
                  <a:lnTo>
                    <a:pt x="150" y="59"/>
                  </a:lnTo>
                  <a:lnTo>
                    <a:pt x="73" y="75"/>
                  </a:lnTo>
                  <a:lnTo>
                    <a:pt x="195" y="109"/>
                  </a:lnTo>
                  <a:lnTo>
                    <a:pt x="276" y="89"/>
                  </a:lnTo>
                  <a:lnTo>
                    <a:pt x="325" y="52"/>
                  </a:lnTo>
                  <a:lnTo>
                    <a:pt x="312" y="33"/>
                  </a:lnTo>
                  <a:lnTo>
                    <a:pt x="235" y="34"/>
                  </a:lnTo>
                  <a:lnTo>
                    <a:pt x="247" y="14"/>
                  </a:lnTo>
                  <a:lnTo>
                    <a:pt x="186" y="34"/>
                  </a:lnTo>
                  <a:lnTo>
                    <a:pt x="177" y="0"/>
                  </a:lnTo>
                  <a:lnTo>
                    <a:pt x="161" y="44"/>
                  </a:lnTo>
                  <a:lnTo>
                    <a:pt x="73" y="0"/>
                  </a:lnTo>
                  <a:lnTo>
                    <a:pt x="76" y="27"/>
                  </a:lnTo>
                  <a:lnTo>
                    <a:pt x="50" y="14"/>
                  </a:lnTo>
                  <a:lnTo>
                    <a:pt x="60" y="40"/>
                  </a:lnTo>
                  <a:lnTo>
                    <a:pt x="0" y="30"/>
                  </a:lnTo>
                  <a:close/>
                </a:path>
              </a:pathLst>
            </a:custGeom>
            <a:solidFill>
              <a:srgbClr val="C5E4F6"/>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mo"/>
                <a:buNone/>
              </a:pPr>
              <a:r>
                <a:t/>
              </a:r>
              <a:endParaRPr b="1" i="0" sz="1200" u="none" cap="none" strike="noStrike">
                <a:solidFill>
                  <a:srgbClr val="000000"/>
                </a:solidFill>
                <a:latin typeface="Arial"/>
                <a:ea typeface="Arial"/>
                <a:cs typeface="Arial"/>
                <a:sym typeface="Arial"/>
              </a:endParaRPr>
            </a:p>
          </p:txBody>
        </p:sp>
        <p:sp>
          <p:nvSpPr>
            <p:cNvPr id="592" name="Google Shape;592;p76"/>
            <p:cNvSpPr/>
            <p:nvPr/>
          </p:nvSpPr>
          <p:spPr>
            <a:xfrm>
              <a:off x="4389793" y="1675742"/>
              <a:ext cx="107054" cy="56981"/>
            </a:xfrm>
            <a:custGeom>
              <a:rect b="b" l="l" r="r" t="t"/>
              <a:pathLst>
                <a:path extrusionOk="0" h="71" w="141">
                  <a:moveTo>
                    <a:pt x="0" y="56"/>
                  </a:moveTo>
                  <a:lnTo>
                    <a:pt x="12" y="20"/>
                  </a:lnTo>
                  <a:lnTo>
                    <a:pt x="70" y="0"/>
                  </a:lnTo>
                  <a:lnTo>
                    <a:pt x="78" y="20"/>
                  </a:lnTo>
                  <a:lnTo>
                    <a:pt x="141" y="36"/>
                  </a:lnTo>
                  <a:lnTo>
                    <a:pt x="55" y="71"/>
                  </a:lnTo>
                  <a:lnTo>
                    <a:pt x="70" y="52"/>
                  </a:lnTo>
                  <a:lnTo>
                    <a:pt x="0" y="56"/>
                  </a:lnTo>
                  <a:close/>
                </a:path>
              </a:pathLst>
            </a:custGeom>
            <a:solidFill>
              <a:srgbClr val="C5E4F6"/>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mo"/>
                <a:buNone/>
              </a:pPr>
              <a:r>
                <a:t/>
              </a:r>
              <a:endParaRPr b="1" i="0" sz="1200" u="none" cap="none" strike="noStrike">
                <a:solidFill>
                  <a:srgbClr val="000000"/>
                </a:solidFill>
                <a:latin typeface="Arial"/>
                <a:ea typeface="Arial"/>
                <a:cs typeface="Arial"/>
                <a:sym typeface="Arial"/>
              </a:endParaRPr>
            </a:p>
          </p:txBody>
        </p:sp>
        <p:sp>
          <p:nvSpPr>
            <p:cNvPr id="593" name="Google Shape;593;p76"/>
            <p:cNvSpPr/>
            <p:nvPr/>
          </p:nvSpPr>
          <p:spPr>
            <a:xfrm>
              <a:off x="4142878" y="2176477"/>
              <a:ext cx="324614" cy="588796"/>
            </a:xfrm>
            <a:custGeom>
              <a:rect b="b" l="l" r="r" t="t"/>
              <a:pathLst>
                <a:path extrusionOk="0" h="734" w="438">
                  <a:moveTo>
                    <a:pt x="0" y="551"/>
                  </a:moveTo>
                  <a:lnTo>
                    <a:pt x="17" y="635"/>
                  </a:lnTo>
                  <a:lnTo>
                    <a:pt x="56" y="676"/>
                  </a:lnTo>
                  <a:lnTo>
                    <a:pt x="53" y="734"/>
                  </a:lnTo>
                  <a:lnTo>
                    <a:pt x="159" y="695"/>
                  </a:lnTo>
                  <a:lnTo>
                    <a:pt x="186" y="579"/>
                  </a:lnTo>
                  <a:lnTo>
                    <a:pt x="166" y="575"/>
                  </a:lnTo>
                  <a:lnTo>
                    <a:pt x="245" y="538"/>
                  </a:lnTo>
                  <a:lnTo>
                    <a:pt x="170" y="530"/>
                  </a:lnTo>
                  <a:lnTo>
                    <a:pt x="225" y="538"/>
                  </a:lnTo>
                  <a:lnTo>
                    <a:pt x="258" y="508"/>
                  </a:lnTo>
                  <a:lnTo>
                    <a:pt x="211" y="470"/>
                  </a:lnTo>
                  <a:lnTo>
                    <a:pt x="169" y="496"/>
                  </a:lnTo>
                  <a:lnTo>
                    <a:pt x="202" y="473"/>
                  </a:lnTo>
                  <a:lnTo>
                    <a:pt x="204" y="368"/>
                  </a:lnTo>
                  <a:lnTo>
                    <a:pt x="352" y="268"/>
                  </a:lnTo>
                  <a:lnTo>
                    <a:pt x="341" y="246"/>
                  </a:lnTo>
                  <a:lnTo>
                    <a:pt x="365" y="196"/>
                  </a:lnTo>
                  <a:lnTo>
                    <a:pt x="438" y="180"/>
                  </a:lnTo>
                  <a:lnTo>
                    <a:pt x="419" y="61"/>
                  </a:lnTo>
                  <a:lnTo>
                    <a:pt x="319" y="0"/>
                  </a:lnTo>
                  <a:lnTo>
                    <a:pt x="303" y="0"/>
                  </a:lnTo>
                  <a:lnTo>
                    <a:pt x="302" y="38"/>
                  </a:lnTo>
                  <a:lnTo>
                    <a:pt x="240" y="31"/>
                  </a:lnTo>
                  <a:lnTo>
                    <a:pt x="225" y="61"/>
                  </a:lnTo>
                  <a:lnTo>
                    <a:pt x="185" y="70"/>
                  </a:lnTo>
                  <a:lnTo>
                    <a:pt x="173" y="117"/>
                  </a:lnTo>
                  <a:lnTo>
                    <a:pt x="115" y="174"/>
                  </a:lnTo>
                  <a:lnTo>
                    <a:pt x="86" y="253"/>
                  </a:lnTo>
                  <a:lnTo>
                    <a:pt x="98" y="285"/>
                  </a:lnTo>
                  <a:lnTo>
                    <a:pt x="37" y="308"/>
                  </a:lnTo>
                  <a:lnTo>
                    <a:pt x="32" y="413"/>
                  </a:lnTo>
                  <a:lnTo>
                    <a:pt x="52" y="434"/>
                  </a:lnTo>
                  <a:lnTo>
                    <a:pt x="32" y="453"/>
                  </a:lnTo>
                  <a:lnTo>
                    <a:pt x="42" y="499"/>
                  </a:lnTo>
                  <a:lnTo>
                    <a:pt x="0" y="551"/>
                  </a:lnTo>
                  <a:close/>
                </a:path>
              </a:pathLst>
            </a:custGeom>
            <a:solidFill>
              <a:srgbClr val="C5E4F6"/>
            </a:solidFill>
            <a:ln cap="flat" cmpd="sng" w="9525">
              <a:solidFill>
                <a:srgbClr val="FFFF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mo"/>
                <a:buNone/>
              </a:pPr>
              <a:r>
                <a:t/>
              </a:r>
              <a:endParaRPr b="1" i="0" sz="1200" u="none" cap="none" strike="noStrike">
                <a:solidFill>
                  <a:srgbClr val="000000"/>
                </a:solidFill>
                <a:latin typeface="Arial"/>
                <a:ea typeface="Arial"/>
                <a:cs typeface="Arial"/>
                <a:sym typeface="Arial"/>
              </a:endParaRPr>
            </a:p>
          </p:txBody>
        </p:sp>
        <p:sp>
          <p:nvSpPr>
            <p:cNvPr id="594" name="Google Shape;594;p76"/>
            <p:cNvSpPr/>
            <p:nvPr/>
          </p:nvSpPr>
          <p:spPr>
            <a:xfrm>
              <a:off x="4008197" y="3053629"/>
              <a:ext cx="115688" cy="62160"/>
            </a:xfrm>
            <a:custGeom>
              <a:rect b="b" l="l" r="r" t="t"/>
              <a:pathLst>
                <a:path extrusionOk="0" h="77" w="151">
                  <a:moveTo>
                    <a:pt x="0" y="52"/>
                  </a:moveTo>
                  <a:lnTo>
                    <a:pt x="35" y="77"/>
                  </a:lnTo>
                  <a:lnTo>
                    <a:pt x="83" y="55"/>
                  </a:lnTo>
                  <a:lnTo>
                    <a:pt x="103" y="75"/>
                  </a:lnTo>
                  <a:lnTo>
                    <a:pt x="151" y="35"/>
                  </a:lnTo>
                  <a:lnTo>
                    <a:pt x="122" y="31"/>
                  </a:lnTo>
                  <a:lnTo>
                    <a:pt x="120" y="12"/>
                  </a:lnTo>
                  <a:lnTo>
                    <a:pt x="116" y="7"/>
                  </a:lnTo>
                  <a:lnTo>
                    <a:pt x="50" y="0"/>
                  </a:lnTo>
                  <a:lnTo>
                    <a:pt x="0" y="52"/>
                  </a:lnTo>
                  <a:close/>
                </a:path>
              </a:pathLst>
            </a:custGeom>
            <a:solidFill>
              <a:srgbClr val="C5E4F6"/>
            </a:solidFill>
            <a:ln cap="flat" cmpd="sng" w="9525">
              <a:solidFill>
                <a:srgbClr val="FFFF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mo"/>
                <a:buNone/>
              </a:pPr>
              <a:r>
                <a:t/>
              </a:r>
              <a:endParaRPr b="1" i="0" sz="1200" u="none" cap="none" strike="noStrike">
                <a:solidFill>
                  <a:srgbClr val="000000"/>
                </a:solidFill>
                <a:latin typeface="Arial"/>
                <a:ea typeface="Arial"/>
                <a:cs typeface="Arial"/>
                <a:sym typeface="Arial"/>
              </a:endParaRPr>
            </a:p>
          </p:txBody>
        </p:sp>
        <p:sp>
          <p:nvSpPr>
            <p:cNvPr id="595" name="Google Shape;595;p76"/>
            <p:cNvSpPr/>
            <p:nvPr/>
          </p:nvSpPr>
          <p:spPr>
            <a:xfrm>
              <a:off x="4046184" y="3411051"/>
              <a:ext cx="100147" cy="212383"/>
            </a:xfrm>
            <a:custGeom>
              <a:rect b="b" l="l" r="r" t="t"/>
              <a:pathLst>
                <a:path extrusionOk="0" h="262" w="134">
                  <a:moveTo>
                    <a:pt x="0" y="121"/>
                  </a:moveTo>
                  <a:lnTo>
                    <a:pt x="31" y="98"/>
                  </a:lnTo>
                  <a:lnTo>
                    <a:pt x="43" y="3"/>
                  </a:lnTo>
                  <a:lnTo>
                    <a:pt x="127" y="0"/>
                  </a:lnTo>
                  <a:lnTo>
                    <a:pt x="107" y="32"/>
                  </a:lnTo>
                  <a:lnTo>
                    <a:pt x="130" y="72"/>
                  </a:lnTo>
                  <a:lnTo>
                    <a:pt x="81" y="121"/>
                  </a:lnTo>
                  <a:lnTo>
                    <a:pt x="134" y="153"/>
                  </a:lnTo>
                  <a:lnTo>
                    <a:pt x="68" y="262"/>
                  </a:lnTo>
                  <a:lnTo>
                    <a:pt x="59" y="192"/>
                  </a:lnTo>
                  <a:lnTo>
                    <a:pt x="0" y="121"/>
                  </a:lnTo>
                  <a:close/>
                </a:path>
              </a:pathLst>
            </a:custGeom>
            <a:solidFill>
              <a:srgbClr val="C5E4F6"/>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mo"/>
                <a:buNone/>
              </a:pPr>
              <a:r>
                <a:t/>
              </a:r>
              <a:endParaRPr b="1" i="0" sz="1200" u="none" cap="none" strike="noStrike">
                <a:solidFill>
                  <a:srgbClr val="000000"/>
                </a:solidFill>
                <a:latin typeface="Arial"/>
                <a:ea typeface="Arial"/>
                <a:cs typeface="Arial"/>
                <a:sym typeface="Arial"/>
              </a:endParaRPr>
            </a:p>
          </p:txBody>
        </p:sp>
        <p:grpSp>
          <p:nvGrpSpPr>
            <p:cNvPr id="596" name="Google Shape;596;p76"/>
            <p:cNvGrpSpPr/>
            <p:nvPr/>
          </p:nvGrpSpPr>
          <p:grpSpPr>
            <a:xfrm>
              <a:off x="4519294" y="3222843"/>
              <a:ext cx="471126" cy="217432"/>
              <a:chOff x="1494" y="2049"/>
              <a:chExt cx="532" cy="249"/>
            </a:xfrm>
          </p:grpSpPr>
          <p:sp>
            <p:nvSpPr>
              <p:cNvPr id="597" name="Google Shape;597;p76"/>
              <p:cNvSpPr/>
              <p:nvPr/>
            </p:nvSpPr>
            <p:spPr>
              <a:xfrm>
                <a:off x="1494" y="2049"/>
                <a:ext cx="80" cy="63"/>
              </a:xfrm>
              <a:custGeom>
                <a:rect b="b" l="l" r="r" t="t"/>
                <a:pathLst>
                  <a:path extrusionOk="0" h="72" w="94">
                    <a:moveTo>
                      <a:pt x="0" y="47"/>
                    </a:moveTo>
                    <a:lnTo>
                      <a:pt x="12" y="3"/>
                    </a:lnTo>
                    <a:lnTo>
                      <a:pt x="64" y="0"/>
                    </a:lnTo>
                    <a:lnTo>
                      <a:pt x="94" y="34"/>
                    </a:lnTo>
                    <a:lnTo>
                      <a:pt x="52" y="36"/>
                    </a:lnTo>
                    <a:lnTo>
                      <a:pt x="4" y="72"/>
                    </a:lnTo>
                    <a:lnTo>
                      <a:pt x="25" y="50"/>
                    </a:lnTo>
                    <a:lnTo>
                      <a:pt x="0" y="47"/>
                    </a:lnTo>
                    <a:close/>
                  </a:path>
                </a:pathLst>
              </a:custGeom>
              <a:solidFill>
                <a:srgbClr val="C5E4F6"/>
              </a:solidFill>
              <a:ln cap="flat" cmpd="sng" w="9525">
                <a:solidFill>
                  <a:srgbClr val="FFFF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mo"/>
                  <a:buNone/>
                </a:pPr>
                <a:r>
                  <a:t/>
                </a:r>
                <a:endParaRPr b="1" i="0" sz="1200" u="none" cap="none" strike="noStrike">
                  <a:solidFill>
                    <a:srgbClr val="000000"/>
                  </a:solidFill>
                  <a:latin typeface="Arial"/>
                  <a:ea typeface="Arial"/>
                  <a:cs typeface="Arial"/>
                  <a:sym typeface="Arial"/>
                </a:endParaRPr>
              </a:p>
            </p:txBody>
          </p:sp>
          <p:sp>
            <p:nvSpPr>
              <p:cNvPr id="598" name="Google Shape;598;p76"/>
              <p:cNvSpPr/>
              <p:nvPr/>
            </p:nvSpPr>
            <p:spPr>
              <a:xfrm>
                <a:off x="1503" y="2049"/>
                <a:ext cx="523" cy="249"/>
              </a:xfrm>
              <a:custGeom>
                <a:rect b="b" l="l" r="r" t="t"/>
                <a:pathLst>
                  <a:path extrusionOk="0" h="247" w="626">
                    <a:moveTo>
                      <a:pt x="0" y="82"/>
                    </a:moveTo>
                    <a:lnTo>
                      <a:pt x="25" y="148"/>
                    </a:lnTo>
                    <a:lnTo>
                      <a:pt x="2" y="155"/>
                    </a:lnTo>
                    <a:lnTo>
                      <a:pt x="25" y="163"/>
                    </a:lnTo>
                    <a:lnTo>
                      <a:pt x="36" y="204"/>
                    </a:lnTo>
                    <a:lnTo>
                      <a:pt x="71" y="200"/>
                    </a:lnTo>
                    <a:lnTo>
                      <a:pt x="36" y="217"/>
                    </a:lnTo>
                    <a:lnTo>
                      <a:pt x="75" y="210"/>
                    </a:lnTo>
                    <a:lnTo>
                      <a:pt x="122" y="236"/>
                    </a:lnTo>
                    <a:lnTo>
                      <a:pt x="159" y="208"/>
                    </a:lnTo>
                    <a:lnTo>
                      <a:pt x="220" y="244"/>
                    </a:lnTo>
                    <a:lnTo>
                      <a:pt x="330" y="208"/>
                    </a:lnTo>
                    <a:lnTo>
                      <a:pt x="327" y="247"/>
                    </a:lnTo>
                    <a:lnTo>
                      <a:pt x="346" y="208"/>
                    </a:lnTo>
                    <a:lnTo>
                      <a:pt x="551" y="198"/>
                    </a:lnTo>
                    <a:lnTo>
                      <a:pt x="626" y="195"/>
                    </a:lnTo>
                    <a:lnTo>
                      <a:pt x="603" y="108"/>
                    </a:lnTo>
                    <a:lnTo>
                      <a:pt x="620" y="90"/>
                    </a:lnTo>
                    <a:lnTo>
                      <a:pt x="557" y="16"/>
                    </a:lnTo>
                    <a:lnTo>
                      <a:pt x="515" y="16"/>
                    </a:lnTo>
                    <a:lnTo>
                      <a:pt x="401" y="46"/>
                    </a:lnTo>
                    <a:lnTo>
                      <a:pt x="299" y="0"/>
                    </a:lnTo>
                    <a:lnTo>
                      <a:pt x="240" y="1"/>
                    </a:lnTo>
                    <a:lnTo>
                      <a:pt x="161" y="43"/>
                    </a:lnTo>
                    <a:lnTo>
                      <a:pt x="97" y="32"/>
                    </a:lnTo>
                    <a:lnTo>
                      <a:pt x="119" y="55"/>
                    </a:lnTo>
                    <a:lnTo>
                      <a:pt x="0" y="82"/>
                    </a:lnTo>
                    <a:close/>
                  </a:path>
                </a:pathLst>
              </a:custGeom>
              <a:solidFill>
                <a:srgbClr val="C5E4F6"/>
              </a:solidFill>
              <a:ln cap="flat" cmpd="sng" w="9525">
                <a:solidFill>
                  <a:srgbClr val="FFFF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mo"/>
                  <a:buNone/>
                </a:pPr>
                <a:r>
                  <a:t/>
                </a:r>
                <a:endParaRPr b="1" i="0" sz="1200" u="none" cap="none" strike="noStrike">
                  <a:solidFill>
                    <a:srgbClr val="000000"/>
                  </a:solidFill>
                  <a:latin typeface="Arial"/>
                  <a:ea typeface="Arial"/>
                  <a:cs typeface="Arial"/>
                  <a:sym typeface="Arial"/>
                </a:endParaRPr>
              </a:p>
            </p:txBody>
          </p:sp>
        </p:grpSp>
        <p:sp>
          <p:nvSpPr>
            <p:cNvPr id="599" name="Google Shape;599;p76"/>
            <p:cNvSpPr/>
            <p:nvPr/>
          </p:nvSpPr>
          <p:spPr>
            <a:xfrm>
              <a:off x="3598976" y="2780815"/>
              <a:ext cx="103600" cy="129501"/>
            </a:xfrm>
            <a:custGeom>
              <a:rect b="b" l="l" r="r" t="t"/>
              <a:pathLst>
                <a:path extrusionOk="0" h="165" w="135">
                  <a:moveTo>
                    <a:pt x="0" y="139"/>
                  </a:moveTo>
                  <a:lnTo>
                    <a:pt x="17" y="152"/>
                  </a:lnTo>
                  <a:lnTo>
                    <a:pt x="2" y="165"/>
                  </a:lnTo>
                  <a:lnTo>
                    <a:pt x="127" y="140"/>
                  </a:lnTo>
                  <a:lnTo>
                    <a:pt x="135" y="53"/>
                  </a:lnTo>
                  <a:lnTo>
                    <a:pt x="120" y="33"/>
                  </a:lnTo>
                  <a:lnTo>
                    <a:pt x="83" y="43"/>
                  </a:lnTo>
                  <a:lnTo>
                    <a:pt x="70" y="30"/>
                  </a:lnTo>
                  <a:lnTo>
                    <a:pt x="86" y="10"/>
                  </a:lnTo>
                  <a:lnTo>
                    <a:pt x="70" y="0"/>
                  </a:lnTo>
                  <a:lnTo>
                    <a:pt x="56" y="42"/>
                  </a:lnTo>
                  <a:lnTo>
                    <a:pt x="2" y="53"/>
                  </a:lnTo>
                  <a:lnTo>
                    <a:pt x="20" y="63"/>
                  </a:lnTo>
                  <a:lnTo>
                    <a:pt x="8" y="87"/>
                  </a:lnTo>
                  <a:lnTo>
                    <a:pt x="44" y="92"/>
                  </a:lnTo>
                  <a:lnTo>
                    <a:pt x="13" y="124"/>
                  </a:lnTo>
                  <a:lnTo>
                    <a:pt x="47" y="117"/>
                  </a:lnTo>
                  <a:lnTo>
                    <a:pt x="0" y="139"/>
                  </a:lnTo>
                  <a:close/>
                </a:path>
              </a:pathLst>
            </a:custGeom>
            <a:solidFill>
              <a:srgbClr val="C5E4F6"/>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mo"/>
                <a:buNone/>
              </a:pPr>
              <a:r>
                <a:t/>
              </a:r>
              <a:endParaRPr b="1" i="0" sz="1200" u="none" cap="none" strike="noStrike">
                <a:solidFill>
                  <a:srgbClr val="000000"/>
                </a:solidFill>
                <a:latin typeface="Arial"/>
                <a:ea typeface="Arial"/>
                <a:cs typeface="Arial"/>
                <a:sym typeface="Arial"/>
              </a:endParaRPr>
            </a:p>
          </p:txBody>
        </p:sp>
        <p:grpSp>
          <p:nvGrpSpPr>
            <p:cNvPr id="600" name="Google Shape;600;p76"/>
            <p:cNvGrpSpPr/>
            <p:nvPr/>
          </p:nvGrpSpPr>
          <p:grpSpPr>
            <a:xfrm>
              <a:off x="3650776" y="2637500"/>
              <a:ext cx="250615" cy="335244"/>
              <a:chOff x="518" y="1360"/>
              <a:chExt cx="279" cy="377"/>
            </a:xfrm>
          </p:grpSpPr>
          <p:sp>
            <p:nvSpPr>
              <p:cNvPr id="601" name="Google Shape;601;p76"/>
              <p:cNvSpPr/>
              <p:nvPr/>
            </p:nvSpPr>
            <p:spPr>
              <a:xfrm>
                <a:off x="518" y="1508"/>
                <a:ext cx="75" cy="58"/>
              </a:xfrm>
              <a:custGeom>
                <a:rect b="b" l="l" r="r" t="t"/>
                <a:pathLst>
                  <a:path extrusionOk="0" h="63" w="87">
                    <a:moveTo>
                      <a:pt x="0" y="40"/>
                    </a:moveTo>
                    <a:lnTo>
                      <a:pt x="13" y="53"/>
                    </a:lnTo>
                    <a:lnTo>
                      <a:pt x="50" y="43"/>
                    </a:lnTo>
                    <a:lnTo>
                      <a:pt x="65" y="63"/>
                    </a:lnTo>
                    <a:lnTo>
                      <a:pt x="87" y="40"/>
                    </a:lnTo>
                    <a:lnTo>
                      <a:pt x="67" y="10"/>
                    </a:lnTo>
                    <a:lnTo>
                      <a:pt x="26" y="0"/>
                    </a:lnTo>
                    <a:lnTo>
                      <a:pt x="16" y="20"/>
                    </a:lnTo>
                    <a:lnTo>
                      <a:pt x="0" y="40"/>
                    </a:lnTo>
                    <a:close/>
                  </a:path>
                </a:pathLst>
              </a:custGeom>
              <a:solidFill>
                <a:srgbClr val="C5E4F6"/>
              </a:solidFill>
              <a:ln cap="flat" cmpd="sng" w="9525">
                <a:solidFill>
                  <a:srgbClr val="FFFF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mo"/>
                  <a:buNone/>
                </a:pPr>
                <a:r>
                  <a:t/>
                </a:r>
                <a:endParaRPr b="1" i="0" sz="1200" u="none" cap="none" strike="noStrike">
                  <a:solidFill>
                    <a:srgbClr val="000000"/>
                  </a:solidFill>
                  <a:latin typeface="Arial"/>
                  <a:ea typeface="Arial"/>
                  <a:cs typeface="Arial"/>
                  <a:sym typeface="Arial"/>
                </a:endParaRPr>
              </a:p>
            </p:txBody>
          </p:sp>
          <p:sp>
            <p:nvSpPr>
              <p:cNvPr id="602" name="Google Shape;602;p76"/>
              <p:cNvSpPr/>
              <p:nvPr/>
            </p:nvSpPr>
            <p:spPr>
              <a:xfrm>
                <a:off x="551" y="1374"/>
                <a:ext cx="22" cy="25"/>
              </a:xfrm>
              <a:custGeom>
                <a:rect b="b" l="l" r="r" t="t"/>
                <a:pathLst>
                  <a:path extrusionOk="0" h="27" w="24">
                    <a:moveTo>
                      <a:pt x="0" y="27"/>
                    </a:moveTo>
                    <a:lnTo>
                      <a:pt x="0" y="6"/>
                    </a:lnTo>
                    <a:lnTo>
                      <a:pt x="24" y="0"/>
                    </a:lnTo>
                    <a:lnTo>
                      <a:pt x="0" y="27"/>
                    </a:lnTo>
                    <a:close/>
                  </a:path>
                </a:pathLst>
              </a:custGeom>
              <a:solidFill>
                <a:srgbClr val="C5E4F6"/>
              </a:solidFill>
              <a:ln cap="flat" cmpd="sng" w="9525">
                <a:solidFill>
                  <a:srgbClr val="FFFF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mo"/>
                  <a:buNone/>
                </a:pPr>
                <a:r>
                  <a:t/>
                </a:r>
                <a:endParaRPr b="1" i="0" sz="1200" u="none" cap="none" strike="noStrike">
                  <a:solidFill>
                    <a:srgbClr val="000000"/>
                  </a:solidFill>
                  <a:latin typeface="Arial"/>
                  <a:ea typeface="Arial"/>
                  <a:cs typeface="Arial"/>
                  <a:sym typeface="Arial"/>
                </a:endParaRPr>
              </a:p>
            </p:txBody>
          </p:sp>
          <p:sp>
            <p:nvSpPr>
              <p:cNvPr id="603" name="Google Shape;603;p76"/>
              <p:cNvSpPr/>
              <p:nvPr/>
            </p:nvSpPr>
            <p:spPr>
              <a:xfrm>
                <a:off x="562" y="1403"/>
                <a:ext cx="14" cy="13"/>
              </a:xfrm>
              <a:custGeom>
                <a:rect b="b" l="l" r="r" t="t"/>
                <a:pathLst>
                  <a:path extrusionOk="0" h="19" w="18">
                    <a:moveTo>
                      <a:pt x="0" y="14"/>
                    </a:moveTo>
                    <a:lnTo>
                      <a:pt x="11" y="0"/>
                    </a:lnTo>
                    <a:lnTo>
                      <a:pt x="18" y="19"/>
                    </a:lnTo>
                    <a:lnTo>
                      <a:pt x="0" y="14"/>
                    </a:lnTo>
                    <a:close/>
                  </a:path>
                </a:pathLst>
              </a:custGeom>
              <a:solidFill>
                <a:srgbClr val="C5E4F6"/>
              </a:solidFill>
              <a:ln cap="flat" cmpd="sng" w="9525">
                <a:solidFill>
                  <a:srgbClr val="FFFF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mo"/>
                  <a:buNone/>
                </a:pPr>
                <a:r>
                  <a:t/>
                </a:r>
                <a:endParaRPr b="1" i="0" sz="1200" u="none" cap="none" strike="noStrike">
                  <a:solidFill>
                    <a:srgbClr val="000000"/>
                  </a:solidFill>
                  <a:latin typeface="Arial"/>
                  <a:ea typeface="Arial"/>
                  <a:cs typeface="Arial"/>
                  <a:sym typeface="Arial"/>
                </a:endParaRPr>
              </a:p>
            </p:txBody>
          </p:sp>
          <p:sp>
            <p:nvSpPr>
              <p:cNvPr id="604" name="Google Shape;604;p76"/>
              <p:cNvSpPr/>
              <p:nvPr/>
            </p:nvSpPr>
            <p:spPr>
              <a:xfrm>
                <a:off x="576" y="1360"/>
                <a:ext cx="221" cy="377"/>
              </a:xfrm>
              <a:custGeom>
                <a:rect b="b" l="l" r="r" t="t"/>
                <a:pathLst>
                  <a:path extrusionOk="0" h="409" w="265">
                    <a:moveTo>
                      <a:pt x="0" y="95"/>
                    </a:moveTo>
                    <a:lnTo>
                      <a:pt x="10" y="39"/>
                    </a:lnTo>
                    <a:lnTo>
                      <a:pt x="44" y="0"/>
                    </a:lnTo>
                    <a:lnTo>
                      <a:pt x="102" y="0"/>
                    </a:lnTo>
                    <a:lnTo>
                      <a:pt x="65" y="47"/>
                    </a:lnTo>
                    <a:lnTo>
                      <a:pt x="145" y="57"/>
                    </a:lnTo>
                    <a:lnTo>
                      <a:pt x="96" y="125"/>
                    </a:lnTo>
                    <a:lnTo>
                      <a:pt x="156" y="149"/>
                    </a:lnTo>
                    <a:lnTo>
                      <a:pt x="213" y="232"/>
                    </a:lnTo>
                    <a:lnTo>
                      <a:pt x="197" y="238"/>
                    </a:lnTo>
                    <a:lnTo>
                      <a:pt x="222" y="258"/>
                    </a:lnTo>
                    <a:lnTo>
                      <a:pt x="207" y="280"/>
                    </a:lnTo>
                    <a:lnTo>
                      <a:pt x="265" y="285"/>
                    </a:lnTo>
                    <a:lnTo>
                      <a:pt x="230" y="340"/>
                    </a:lnTo>
                    <a:lnTo>
                      <a:pt x="255" y="355"/>
                    </a:lnTo>
                    <a:lnTo>
                      <a:pt x="16" y="409"/>
                    </a:lnTo>
                    <a:lnTo>
                      <a:pt x="125" y="332"/>
                    </a:lnTo>
                    <a:lnTo>
                      <a:pt x="91" y="344"/>
                    </a:lnTo>
                    <a:lnTo>
                      <a:pt x="32" y="321"/>
                    </a:lnTo>
                    <a:lnTo>
                      <a:pt x="77" y="293"/>
                    </a:lnTo>
                    <a:lnTo>
                      <a:pt x="50" y="280"/>
                    </a:lnTo>
                    <a:lnTo>
                      <a:pt x="110" y="250"/>
                    </a:lnTo>
                    <a:lnTo>
                      <a:pt x="117" y="212"/>
                    </a:lnTo>
                    <a:lnTo>
                      <a:pt x="86" y="201"/>
                    </a:lnTo>
                    <a:lnTo>
                      <a:pt x="102" y="179"/>
                    </a:lnTo>
                    <a:lnTo>
                      <a:pt x="42" y="189"/>
                    </a:lnTo>
                    <a:lnTo>
                      <a:pt x="44" y="131"/>
                    </a:lnTo>
                    <a:lnTo>
                      <a:pt x="10" y="159"/>
                    </a:lnTo>
                    <a:lnTo>
                      <a:pt x="28" y="98"/>
                    </a:lnTo>
                    <a:lnTo>
                      <a:pt x="0" y="95"/>
                    </a:lnTo>
                    <a:close/>
                  </a:path>
                </a:pathLst>
              </a:custGeom>
              <a:solidFill>
                <a:srgbClr val="C5E4F6"/>
              </a:solidFill>
              <a:ln cap="flat" cmpd="sng" w="9525">
                <a:solidFill>
                  <a:srgbClr val="FFFF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mo"/>
                  <a:buNone/>
                </a:pPr>
                <a:r>
                  <a:t/>
                </a:r>
                <a:endParaRPr b="1" i="0" sz="1200" u="none" cap="none" strike="noStrike">
                  <a:solidFill>
                    <a:srgbClr val="000000"/>
                  </a:solidFill>
                  <a:latin typeface="Arial"/>
                  <a:ea typeface="Arial"/>
                  <a:cs typeface="Arial"/>
                  <a:sym typeface="Arial"/>
                </a:endParaRPr>
              </a:p>
            </p:txBody>
          </p:sp>
        </p:grpSp>
        <p:sp>
          <p:nvSpPr>
            <p:cNvPr id="605" name="Google Shape;605;p76"/>
            <p:cNvSpPr/>
            <p:nvPr/>
          </p:nvSpPr>
          <p:spPr>
            <a:xfrm>
              <a:off x="4679874" y="3455945"/>
              <a:ext cx="60434" cy="32807"/>
            </a:xfrm>
            <a:custGeom>
              <a:rect b="b" l="l" r="r" t="t"/>
              <a:pathLst>
                <a:path extrusionOk="0" h="43" w="79">
                  <a:moveTo>
                    <a:pt x="0" y="23"/>
                  </a:moveTo>
                  <a:lnTo>
                    <a:pt x="29" y="43"/>
                  </a:lnTo>
                  <a:lnTo>
                    <a:pt x="79" y="0"/>
                  </a:lnTo>
                  <a:lnTo>
                    <a:pt x="0" y="23"/>
                  </a:lnTo>
                  <a:close/>
                </a:path>
              </a:pathLst>
            </a:custGeom>
            <a:solidFill>
              <a:srgbClr val="C5E4F6"/>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mo"/>
                <a:buNone/>
              </a:pPr>
              <a:r>
                <a:t/>
              </a:r>
              <a:endParaRPr b="1" i="0" sz="1200" u="none" cap="none" strike="noStrike">
                <a:solidFill>
                  <a:srgbClr val="000000"/>
                </a:solidFill>
                <a:latin typeface="Arial"/>
                <a:ea typeface="Arial"/>
                <a:cs typeface="Arial"/>
                <a:sym typeface="Arial"/>
              </a:endParaRPr>
            </a:p>
          </p:txBody>
        </p:sp>
        <p:sp>
          <p:nvSpPr>
            <p:cNvPr id="606" name="Google Shape;606;p76"/>
            <p:cNvSpPr/>
            <p:nvPr/>
          </p:nvSpPr>
          <p:spPr>
            <a:xfrm>
              <a:off x="4728221" y="3530190"/>
              <a:ext cx="37987" cy="119141"/>
            </a:xfrm>
            <a:custGeom>
              <a:rect b="b" l="l" r="r" t="t"/>
              <a:pathLst>
                <a:path extrusionOk="0" h="148" w="53">
                  <a:moveTo>
                    <a:pt x="0" y="74"/>
                  </a:moveTo>
                  <a:lnTo>
                    <a:pt x="27" y="148"/>
                  </a:lnTo>
                  <a:lnTo>
                    <a:pt x="32" y="145"/>
                  </a:lnTo>
                  <a:lnTo>
                    <a:pt x="48" y="67"/>
                  </a:lnTo>
                  <a:lnTo>
                    <a:pt x="26" y="73"/>
                  </a:lnTo>
                  <a:lnTo>
                    <a:pt x="32" y="38"/>
                  </a:lnTo>
                  <a:lnTo>
                    <a:pt x="49" y="21"/>
                  </a:lnTo>
                  <a:lnTo>
                    <a:pt x="53" y="0"/>
                  </a:lnTo>
                  <a:lnTo>
                    <a:pt x="33" y="3"/>
                  </a:lnTo>
                  <a:lnTo>
                    <a:pt x="0" y="74"/>
                  </a:lnTo>
                  <a:close/>
                </a:path>
              </a:pathLst>
            </a:custGeom>
            <a:solidFill>
              <a:schemeClr val="lt2"/>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mo"/>
                <a:buNone/>
              </a:pPr>
              <a:r>
                <a:t/>
              </a:r>
              <a:endParaRPr b="1" i="0" sz="1200" u="none" cap="none" strike="noStrike">
                <a:solidFill>
                  <a:srgbClr val="000000"/>
                </a:solidFill>
                <a:latin typeface="Arial"/>
                <a:ea typeface="Arial"/>
                <a:cs typeface="Arial"/>
                <a:sym typeface="Arial"/>
              </a:endParaRPr>
            </a:p>
          </p:txBody>
        </p:sp>
        <p:sp>
          <p:nvSpPr>
            <p:cNvPr id="607" name="Google Shape;607;p76"/>
            <p:cNvSpPr/>
            <p:nvPr/>
          </p:nvSpPr>
          <p:spPr>
            <a:xfrm>
              <a:off x="5045930" y="3635519"/>
              <a:ext cx="48347" cy="39714"/>
            </a:xfrm>
            <a:custGeom>
              <a:rect b="b" l="l" r="r" t="t"/>
              <a:pathLst>
                <a:path extrusionOk="0" h="54" w="61">
                  <a:moveTo>
                    <a:pt x="0" y="34"/>
                  </a:moveTo>
                  <a:lnTo>
                    <a:pt x="50" y="0"/>
                  </a:lnTo>
                  <a:lnTo>
                    <a:pt x="61" y="54"/>
                  </a:lnTo>
                  <a:lnTo>
                    <a:pt x="0" y="34"/>
                  </a:lnTo>
                  <a:close/>
                </a:path>
              </a:pathLst>
            </a:custGeom>
            <a:solidFill>
              <a:srgbClr val="C5E4F6"/>
            </a:solidFill>
            <a:ln cap="flat" cmpd="sng" w="9525">
              <a:solidFill>
                <a:srgbClr val="FFFF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mo"/>
                <a:buNone/>
              </a:pPr>
              <a:r>
                <a:t/>
              </a:r>
              <a:endParaRPr b="1" i="0" sz="1200" u="none" cap="none" strike="noStrike">
                <a:solidFill>
                  <a:srgbClr val="000000"/>
                </a:solidFill>
                <a:latin typeface="Arial"/>
                <a:ea typeface="Arial"/>
                <a:cs typeface="Arial"/>
                <a:sym typeface="Arial"/>
              </a:endParaRPr>
            </a:p>
          </p:txBody>
        </p:sp>
        <p:sp>
          <p:nvSpPr>
            <p:cNvPr id="608" name="Google Shape;608;p76"/>
            <p:cNvSpPr/>
            <p:nvPr/>
          </p:nvSpPr>
          <p:spPr>
            <a:xfrm>
              <a:off x="4750668" y="3488751"/>
              <a:ext cx="41440" cy="44894"/>
            </a:xfrm>
            <a:custGeom>
              <a:rect b="b" l="l" r="r" t="t"/>
              <a:pathLst>
                <a:path extrusionOk="0" h="60" w="54">
                  <a:moveTo>
                    <a:pt x="0" y="60"/>
                  </a:moveTo>
                  <a:lnTo>
                    <a:pt x="20" y="57"/>
                  </a:lnTo>
                  <a:lnTo>
                    <a:pt x="54" y="17"/>
                  </a:lnTo>
                  <a:lnTo>
                    <a:pt x="36" y="0"/>
                  </a:lnTo>
                  <a:lnTo>
                    <a:pt x="0" y="60"/>
                  </a:lnTo>
                  <a:close/>
                </a:path>
              </a:pathLst>
            </a:custGeom>
            <a:solidFill>
              <a:srgbClr val="C5E4F6"/>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mo"/>
                <a:buNone/>
              </a:pPr>
              <a:r>
                <a:t/>
              </a:r>
              <a:endParaRPr b="1" i="0" sz="1200" u="none" cap="none" strike="noStrike">
                <a:solidFill>
                  <a:srgbClr val="000000"/>
                </a:solidFill>
                <a:latin typeface="Arial"/>
                <a:ea typeface="Arial"/>
                <a:cs typeface="Arial"/>
                <a:sym typeface="Arial"/>
              </a:endParaRPr>
            </a:p>
          </p:txBody>
        </p:sp>
        <p:sp>
          <p:nvSpPr>
            <p:cNvPr id="609" name="Google Shape;609;p76"/>
            <p:cNvSpPr/>
            <p:nvPr/>
          </p:nvSpPr>
          <p:spPr>
            <a:xfrm>
              <a:off x="4448500" y="2761821"/>
              <a:ext cx="202021" cy="170941"/>
            </a:xfrm>
            <a:custGeom>
              <a:rect b="b" l="l" r="r" t="t"/>
              <a:pathLst>
                <a:path extrusionOk="0" h="214" w="271">
                  <a:moveTo>
                    <a:pt x="87" y="0"/>
                  </a:moveTo>
                  <a:lnTo>
                    <a:pt x="112" y="4"/>
                  </a:lnTo>
                  <a:lnTo>
                    <a:pt x="132" y="20"/>
                  </a:lnTo>
                  <a:lnTo>
                    <a:pt x="169" y="20"/>
                  </a:lnTo>
                  <a:lnTo>
                    <a:pt x="208" y="24"/>
                  </a:lnTo>
                  <a:lnTo>
                    <a:pt x="227" y="50"/>
                  </a:lnTo>
                  <a:lnTo>
                    <a:pt x="242" y="86"/>
                  </a:lnTo>
                  <a:lnTo>
                    <a:pt x="246" y="99"/>
                  </a:lnTo>
                  <a:lnTo>
                    <a:pt x="262" y="111"/>
                  </a:lnTo>
                  <a:lnTo>
                    <a:pt x="271" y="121"/>
                  </a:lnTo>
                  <a:lnTo>
                    <a:pt x="271" y="134"/>
                  </a:lnTo>
                  <a:lnTo>
                    <a:pt x="255" y="134"/>
                  </a:lnTo>
                  <a:lnTo>
                    <a:pt x="232" y="134"/>
                  </a:lnTo>
                  <a:lnTo>
                    <a:pt x="242" y="149"/>
                  </a:lnTo>
                  <a:lnTo>
                    <a:pt x="249" y="157"/>
                  </a:lnTo>
                  <a:lnTo>
                    <a:pt x="255" y="175"/>
                  </a:lnTo>
                  <a:lnTo>
                    <a:pt x="242" y="183"/>
                  </a:lnTo>
                  <a:lnTo>
                    <a:pt x="221" y="183"/>
                  </a:lnTo>
                  <a:lnTo>
                    <a:pt x="220" y="183"/>
                  </a:lnTo>
                  <a:lnTo>
                    <a:pt x="208" y="192"/>
                  </a:lnTo>
                  <a:lnTo>
                    <a:pt x="208" y="209"/>
                  </a:lnTo>
                  <a:lnTo>
                    <a:pt x="193" y="214"/>
                  </a:lnTo>
                  <a:lnTo>
                    <a:pt x="180" y="205"/>
                  </a:lnTo>
                  <a:lnTo>
                    <a:pt x="158" y="201"/>
                  </a:lnTo>
                  <a:lnTo>
                    <a:pt x="139" y="192"/>
                  </a:lnTo>
                  <a:lnTo>
                    <a:pt x="120" y="196"/>
                  </a:lnTo>
                  <a:lnTo>
                    <a:pt x="65" y="175"/>
                  </a:lnTo>
                  <a:lnTo>
                    <a:pt x="42" y="179"/>
                  </a:lnTo>
                  <a:lnTo>
                    <a:pt x="23" y="175"/>
                  </a:lnTo>
                  <a:lnTo>
                    <a:pt x="12" y="192"/>
                  </a:lnTo>
                  <a:lnTo>
                    <a:pt x="0" y="156"/>
                  </a:lnTo>
                  <a:lnTo>
                    <a:pt x="25" y="133"/>
                  </a:lnTo>
                  <a:lnTo>
                    <a:pt x="7" y="86"/>
                  </a:lnTo>
                  <a:lnTo>
                    <a:pt x="23" y="92"/>
                  </a:lnTo>
                  <a:lnTo>
                    <a:pt x="26" y="82"/>
                  </a:lnTo>
                  <a:lnTo>
                    <a:pt x="31" y="65"/>
                  </a:lnTo>
                  <a:lnTo>
                    <a:pt x="39" y="56"/>
                  </a:lnTo>
                  <a:lnTo>
                    <a:pt x="42" y="36"/>
                  </a:lnTo>
                  <a:lnTo>
                    <a:pt x="61" y="17"/>
                  </a:lnTo>
                  <a:lnTo>
                    <a:pt x="74" y="0"/>
                  </a:lnTo>
                  <a:lnTo>
                    <a:pt x="87" y="0"/>
                  </a:lnTo>
                  <a:close/>
                </a:path>
              </a:pathLst>
            </a:custGeom>
            <a:solidFill>
              <a:srgbClr val="C5E4F6"/>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mo"/>
                <a:buNone/>
              </a:pPr>
              <a:r>
                <a:t/>
              </a:r>
              <a:endParaRPr b="1" i="0" sz="1200" u="none" cap="none" strike="noStrike">
                <a:solidFill>
                  <a:srgbClr val="000000"/>
                </a:solidFill>
                <a:latin typeface="Arial"/>
                <a:ea typeface="Arial"/>
                <a:cs typeface="Arial"/>
                <a:sym typeface="Arial"/>
              </a:endParaRPr>
            </a:p>
          </p:txBody>
        </p:sp>
        <p:sp>
          <p:nvSpPr>
            <p:cNvPr id="610" name="Google Shape;610;p76"/>
            <p:cNvSpPr/>
            <p:nvPr/>
          </p:nvSpPr>
          <p:spPr>
            <a:xfrm>
              <a:off x="4422600" y="2884414"/>
              <a:ext cx="452389" cy="284902"/>
            </a:xfrm>
            <a:custGeom>
              <a:rect b="b" l="l" r="r" t="t"/>
              <a:pathLst>
                <a:path extrusionOk="0" h="352" w="599">
                  <a:moveTo>
                    <a:pt x="298" y="17"/>
                  </a:moveTo>
                  <a:lnTo>
                    <a:pt x="307" y="14"/>
                  </a:lnTo>
                  <a:lnTo>
                    <a:pt x="324" y="4"/>
                  </a:lnTo>
                  <a:lnTo>
                    <a:pt x="338" y="0"/>
                  </a:lnTo>
                  <a:lnTo>
                    <a:pt x="362" y="4"/>
                  </a:lnTo>
                  <a:lnTo>
                    <a:pt x="373" y="22"/>
                  </a:lnTo>
                  <a:lnTo>
                    <a:pt x="379" y="43"/>
                  </a:lnTo>
                  <a:lnTo>
                    <a:pt x="388" y="51"/>
                  </a:lnTo>
                  <a:lnTo>
                    <a:pt x="401" y="46"/>
                  </a:lnTo>
                  <a:lnTo>
                    <a:pt x="430" y="75"/>
                  </a:lnTo>
                  <a:lnTo>
                    <a:pt x="444" y="98"/>
                  </a:lnTo>
                  <a:lnTo>
                    <a:pt x="484" y="114"/>
                  </a:lnTo>
                  <a:lnTo>
                    <a:pt x="512" y="119"/>
                  </a:lnTo>
                  <a:lnTo>
                    <a:pt x="525" y="114"/>
                  </a:lnTo>
                  <a:lnTo>
                    <a:pt x="551" y="126"/>
                  </a:lnTo>
                  <a:lnTo>
                    <a:pt x="581" y="130"/>
                  </a:lnTo>
                  <a:lnTo>
                    <a:pt x="599" y="184"/>
                  </a:lnTo>
                  <a:lnTo>
                    <a:pt x="568" y="191"/>
                  </a:lnTo>
                  <a:lnTo>
                    <a:pt x="563" y="217"/>
                  </a:lnTo>
                  <a:lnTo>
                    <a:pt x="516" y="245"/>
                  </a:lnTo>
                  <a:lnTo>
                    <a:pt x="445" y="263"/>
                  </a:lnTo>
                  <a:lnTo>
                    <a:pt x="438" y="288"/>
                  </a:lnTo>
                  <a:lnTo>
                    <a:pt x="412" y="278"/>
                  </a:lnTo>
                  <a:lnTo>
                    <a:pt x="441" y="311"/>
                  </a:lnTo>
                  <a:lnTo>
                    <a:pt x="482" y="315"/>
                  </a:lnTo>
                  <a:lnTo>
                    <a:pt x="405" y="352"/>
                  </a:lnTo>
                  <a:lnTo>
                    <a:pt x="357" y="313"/>
                  </a:lnTo>
                  <a:lnTo>
                    <a:pt x="396" y="282"/>
                  </a:lnTo>
                  <a:lnTo>
                    <a:pt x="357" y="275"/>
                  </a:lnTo>
                  <a:lnTo>
                    <a:pt x="336" y="275"/>
                  </a:lnTo>
                  <a:lnTo>
                    <a:pt x="341" y="249"/>
                  </a:lnTo>
                  <a:lnTo>
                    <a:pt x="334" y="252"/>
                  </a:lnTo>
                  <a:lnTo>
                    <a:pt x="276" y="266"/>
                  </a:lnTo>
                  <a:lnTo>
                    <a:pt x="258" y="313"/>
                  </a:lnTo>
                  <a:lnTo>
                    <a:pt x="219" y="310"/>
                  </a:lnTo>
                  <a:lnTo>
                    <a:pt x="227" y="278"/>
                  </a:lnTo>
                  <a:lnTo>
                    <a:pt x="229" y="263"/>
                  </a:lnTo>
                  <a:lnTo>
                    <a:pt x="253" y="256"/>
                  </a:lnTo>
                  <a:lnTo>
                    <a:pt x="263" y="246"/>
                  </a:lnTo>
                  <a:lnTo>
                    <a:pt x="266" y="237"/>
                  </a:lnTo>
                  <a:lnTo>
                    <a:pt x="253" y="233"/>
                  </a:lnTo>
                  <a:lnTo>
                    <a:pt x="234" y="200"/>
                  </a:lnTo>
                  <a:lnTo>
                    <a:pt x="211" y="179"/>
                  </a:lnTo>
                  <a:lnTo>
                    <a:pt x="182" y="179"/>
                  </a:lnTo>
                  <a:lnTo>
                    <a:pt x="145" y="188"/>
                  </a:lnTo>
                  <a:lnTo>
                    <a:pt x="90" y="191"/>
                  </a:lnTo>
                  <a:lnTo>
                    <a:pt x="64" y="197"/>
                  </a:lnTo>
                  <a:lnTo>
                    <a:pt x="23" y="197"/>
                  </a:lnTo>
                  <a:lnTo>
                    <a:pt x="0" y="177"/>
                  </a:lnTo>
                  <a:lnTo>
                    <a:pt x="15" y="146"/>
                  </a:lnTo>
                  <a:lnTo>
                    <a:pt x="38" y="113"/>
                  </a:lnTo>
                  <a:lnTo>
                    <a:pt x="65" y="78"/>
                  </a:lnTo>
                  <a:lnTo>
                    <a:pt x="51" y="38"/>
                  </a:lnTo>
                  <a:lnTo>
                    <a:pt x="52" y="30"/>
                  </a:lnTo>
                  <a:lnTo>
                    <a:pt x="62" y="22"/>
                  </a:lnTo>
                  <a:lnTo>
                    <a:pt x="81" y="26"/>
                  </a:lnTo>
                  <a:lnTo>
                    <a:pt x="104" y="22"/>
                  </a:lnTo>
                  <a:lnTo>
                    <a:pt x="129" y="32"/>
                  </a:lnTo>
                  <a:lnTo>
                    <a:pt x="158" y="43"/>
                  </a:lnTo>
                  <a:lnTo>
                    <a:pt x="178" y="38"/>
                  </a:lnTo>
                  <a:lnTo>
                    <a:pt x="197" y="48"/>
                  </a:lnTo>
                  <a:lnTo>
                    <a:pt x="219" y="52"/>
                  </a:lnTo>
                  <a:lnTo>
                    <a:pt x="232" y="61"/>
                  </a:lnTo>
                  <a:lnTo>
                    <a:pt x="247" y="56"/>
                  </a:lnTo>
                  <a:lnTo>
                    <a:pt x="249" y="39"/>
                  </a:lnTo>
                  <a:lnTo>
                    <a:pt x="259" y="30"/>
                  </a:lnTo>
                  <a:lnTo>
                    <a:pt x="281" y="30"/>
                  </a:lnTo>
                  <a:lnTo>
                    <a:pt x="288" y="26"/>
                  </a:lnTo>
                  <a:lnTo>
                    <a:pt x="298" y="17"/>
                  </a:lnTo>
                  <a:close/>
                </a:path>
              </a:pathLst>
            </a:custGeom>
            <a:solidFill>
              <a:srgbClr val="C5E4F6"/>
            </a:solidFill>
            <a:ln cap="flat" cmpd="sng" w="9525">
              <a:solidFill>
                <a:srgbClr val="FFFF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mo"/>
                <a:buNone/>
              </a:pPr>
              <a:r>
                <a:t/>
              </a:r>
              <a:endParaRPr b="1" i="0" sz="1200" u="none" cap="none" strike="noStrike">
                <a:solidFill>
                  <a:srgbClr val="000000"/>
                </a:solidFill>
                <a:latin typeface="Arial"/>
                <a:ea typeface="Arial"/>
                <a:cs typeface="Arial"/>
                <a:sym typeface="Arial"/>
              </a:endParaRPr>
            </a:p>
          </p:txBody>
        </p:sp>
        <p:sp>
          <p:nvSpPr>
            <p:cNvPr id="611" name="Google Shape;611;p76"/>
            <p:cNvSpPr/>
            <p:nvPr/>
          </p:nvSpPr>
          <p:spPr>
            <a:xfrm>
              <a:off x="4534834" y="3031182"/>
              <a:ext cx="86334" cy="103600"/>
            </a:xfrm>
            <a:custGeom>
              <a:rect b="b" l="l" r="r" t="t"/>
              <a:pathLst>
                <a:path extrusionOk="0" h="129" w="115">
                  <a:moveTo>
                    <a:pt x="26" y="35"/>
                  </a:moveTo>
                  <a:lnTo>
                    <a:pt x="41" y="54"/>
                  </a:lnTo>
                  <a:lnTo>
                    <a:pt x="47" y="68"/>
                  </a:lnTo>
                  <a:lnTo>
                    <a:pt x="54" y="128"/>
                  </a:lnTo>
                  <a:lnTo>
                    <a:pt x="66" y="129"/>
                  </a:lnTo>
                  <a:lnTo>
                    <a:pt x="74" y="99"/>
                  </a:lnTo>
                  <a:lnTo>
                    <a:pt x="76" y="83"/>
                  </a:lnTo>
                  <a:lnTo>
                    <a:pt x="107" y="73"/>
                  </a:lnTo>
                  <a:lnTo>
                    <a:pt x="115" y="60"/>
                  </a:lnTo>
                  <a:lnTo>
                    <a:pt x="102" y="55"/>
                  </a:lnTo>
                  <a:lnTo>
                    <a:pt x="83" y="22"/>
                  </a:lnTo>
                  <a:lnTo>
                    <a:pt x="58" y="2"/>
                  </a:lnTo>
                  <a:lnTo>
                    <a:pt x="29" y="0"/>
                  </a:lnTo>
                  <a:lnTo>
                    <a:pt x="0" y="5"/>
                  </a:lnTo>
                  <a:lnTo>
                    <a:pt x="26" y="35"/>
                  </a:lnTo>
                  <a:close/>
                </a:path>
              </a:pathLst>
            </a:custGeom>
            <a:solidFill>
              <a:srgbClr val="C5E4F6"/>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mo"/>
                <a:buNone/>
              </a:pPr>
              <a:r>
                <a:t/>
              </a:r>
              <a:endParaRPr b="1" i="0" sz="1200" u="none" cap="none" strike="noStrike">
                <a:solidFill>
                  <a:srgbClr val="000000"/>
                </a:solidFill>
                <a:latin typeface="Arial"/>
                <a:ea typeface="Arial"/>
                <a:cs typeface="Arial"/>
                <a:sym typeface="Arial"/>
              </a:endParaRPr>
            </a:p>
          </p:txBody>
        </p:sp>
        <p:sp>
          <p:nvSpPr>
            <p:cNvPr id="612" name="Google Shape;612;p76"/>
            <p:cNvSpPr/>
            <p:nvPr/>
          </p:nvSpPr>
          <p:spPr>
            <a:xfrm>
              <a:off x="4985496" y="3221116"/>
              <a:ext cx="153675" cy="141587"/>
            </a:xfrm>
            <a:custGeom>
              <a:rect b="b" l="l" r="r" t="t"/>
              <a:pathLst>
                <a:path extrusionOk="0" h="173" w="208">
                  <a:moveTo>
                    <a:pt x="78" y="7"/>
                  </a:moveTo>
                  <a:lnTo>
                    <a:pt x="91" y="7"/>
                  </a:lnTo>
                  <a:lnTo>
                    <a:pt x="121" y="15"/>
                  </a:lnTo>
                  <a:lnTo>
                    <a:pt x="152" y="39"/>
                  </a:lnTo>
                  <a:lnTo>
                    <a:pt x="171" y="65"/>
                  </a:lnTo>
                  <a:lnTo>
                    <a:pt x="208" y="98"/>
                  </a:lnTo>
                  <a:lnTo>
                    <a:pt x="188" y="105"/>
                  </a:lnTo>
                  <a:lnTo>
                    <a:pt x="176" y="125"/>
                  </a:lnTo>
                  <a:lnTo>
                    <a:pt x="173" y="136"/>
                  </a:lnTo>
                  <a:lnTo>
                    <a:pt x="163" y="173"/>
                  </a:lnTo>
                  <a:lnTo>
                    <a:pt x="136" y="163"/>
                  </a:lnTo>
                  <a:lnTo>
                    <a:pt x="127" y="130"/>
                  </a:lnTo>
                  <a:lnTo>
                    <a:pt x="101" y="143"/>
                  </a:lnTo>
                  <a:lnTo>
                    <a:pt x="69" y="162"/>
                  </a:lnTo>
                  <a:lnTo>
                    <a:pt x="52" y="157"/>
                  </a:lnTo>
                  <a:lnTo>
                    <a:pt x="38" y="141"/>
                  </a:lnTo>
                  <a:lnTo>
                    <a:pt x="29" y="125"/>
                  </a:lnTo>
                  <a:lnTo>
                    <a:pt x="40" y="110"/>
                  </a:lnTo>
                  <a:lnTo>
                    <a:pt x="49" y="123"/>
                  </a:lnTo>
                  <a:lnTo>
                    <a:pt x="87" y="140"/>
                  </a:lnTo>
                  <a:lnTo>
                    <a:pt x="95" y="124"/>
                  </a:lnTo>
                  <a:lnTo>
                    <a:pt x="59" y="97"/>
                  </a:lnTo>
                  <a:lnTo>
                    <a:pt x="48" y="73"/>
                  </a:lnTo>
                  <a:lnTo>
                    <a:pt x="36" y="65"/>
                  </a:lnTo>
                  <a:lnTo>
                    <a:pt x="36" y="52"/>
                  </a:lnTo>
                  <a:lnTo>
                    <a:pt x="22" y="46"/>
                  </a:lnTo>
                  <a:lnTo>
                    <a:pt x="0" y="43"/>
                  </a:lnTo>
                  <a:lnTo>
                    <a:pt x="4" y="26"/>
                  </a:lnTo>
                  <a:lnTo>
                    <a:pt x="7" y="15"/>
                  </a:lnTo>
                  <a:lnTo>
                    <a:pt x="26" y="15"/>
                  </a:lnTo>
                  <a:lnTo>
                    <a:pt x="36" y="23"/>
                  </a:lnTo>
                  <a:lnTo>
                    <a:pt x="62" y="46"/>
                  </a:lnTo>
                  <a:lnTo>
                    <a:pt x="65" y="31"/>
                  </a:lnTo>
                  <a:lnTo>
                    <a:pt x="58" y="13"/>
                  </a:lnTo>
                  <a:lnTo>
                    <a:pt x="62" y="0"/>
                  </a:lnTo>
                  <a:lnTo>
                    <a:pt x="78" y="7"/>
                  </a:lnTo>
                  <a:close/>
                </a:path>
              </a:pathLst>
            </a:custGeom>
            <a:solidFill>
              <a:srgbClr val="C5E4F6"/>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mo"/>
                <a:buNone/>
              </a:pPr>
              <a:r>
                <a:t/>
              </a:r>
              <a:endParaRPr b="1" i="0" sz="1200" u="none" cap="none" strike="noStrike">
                <a:solidFill>
                  <a:srgbClr val="000000"/>
                </a:solidFill>
                <a:latin typeface="Arial"/>
                <a:ea typeface="Arial"/>
                <a:cs typeface="Arial"/>
                <a:sym typeface="Arial"/>
              </a:endParaRPr>
            </a:p>
          </p:txBody>
        </p:sp>
        <p:sp>
          <p:nvSpPr>
            <p:cNvPr id="613" name="Google Shape;613;p76"/>
            <p:cNvSpPr/>
            <p:nvPr/>
          </p:nvSpPr>
          <p:spPr>
            <a:xfrm>
              <a:off x="4949237" y="3247017"/>
              <a:ext cx="103600" cy="89787"/>
            </a:xfrm>
            <a:custGeom>
              <a:rect b="b" l="l" r="r" t="t"/>
              <a:pathLst>
                <a:path extrusionOk="0" h="106" w="138">
                  <a:moveTo>
                    <a:pt x="0" y="15"/>
                  </a:moveTo>
                  <a:lnTo>
                    <a:pt x="14" y="32"/>
                  </a:lnTo>
                  <a:lnTo>
                    <a:pt x="36" y="58"/>
                  </a:lnTo>
                  <a:lnTo>
                    <a:pt x="68" y="93"/>
                  </a:lnTo>
                  <a:lnTo>
                    <a:pt x="88" y="73"/>
                  </a:lnTo>
                  <a:lnTo>
                    <a:pt x="89" y="90"/>
                  </a:lnTo>
                  <a:lnTo>
                    <a:pt x="104" y="93"/>
                  </a:lnTo>
                  <a:lnTo>
                    <a:pt x="128" y="106"/>
                  </a:lnTo>
                  <a:lnTo>
                    <a:pt x="138" y="90"/>
                  </a:lnTo>
                  <a:lnTo>
                    <a:pt x="102" y="63"/>
                  </a:lnTo>
                  <a:lnTo>
                    <a:pt x="92" y="41"/>
                  </a:lnTo>
                  <a:lnTo>
                    <a:pt x="79" y="31"/>
                  </a:lnTo>
                  <a:lnTo>
                    <a:pt x="79" y="18"/>
                  </a:lnTo>
                  <a:lnTo>
                    <a:pt x="65" y="12"/>
                  </a:lnTo>
                  <a:lnTo>
                    <a:pt x="42" y="8"/>
                  </a:lnTo>
                  <a:lnTo>
                    <a:pt x="23" y="0"/>
                  </a:lnTo>
                  <a:lnTo>
                    <a:pt x="4" y="3"/>
                  </a:lnTo>
                  <a:lnTo>
                    <a:pt x="0" y="15"/>
                  </a:lnTo>
                  <a:close/>
                </a:path>
              </a:pathLst>
            </a:custGeom>
            <a:solidFill>
              <a:srgbClr val="C5E4F6"/>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mo"/>
                <a:buNone/>
              </a:pPr>
              <a:r>
                <a:t/>
              </a:r>
              <a:endParaRPr b="1" i="0" sz="1200" u="none" cap="none" strike="noStrike">
                <a:solidFill>
                  <a:srgbClr val="000000"/>
                </a:solidFill>
                <a:latin typeface="Arial"/>
                <a:ea typeface="Arial"/>
                <a:cs typeface="Arial"/>
                <a:sym typeface="Arial"/>
              </a:endParaRPr>
            </a:p>
          </p:txBody>
        </p:sp>
        <p:sp>
          <p:nvSpPr>
            <p:cNvPr id="614" name="Google Shape;614;p76"/>
            <p:cNvSpPr/>
            <p:nvPr/>
          </p:nvSpPr>
          <p:spPr>
            <a:xfrm>
              <a:off x="5261764" y="3096796"/>
              <a:ext cx="471383" cy="310801"/>
            </a:xfrm>
            <a:custGeom>
              <a:rect b="b" l="l" r="r" t="t"/>
              <a:pathLst>
                <a:path extrusionOk="0" h="387" w="620">
                  <a:moveTo>
                    <a:pt x="42" y="177"/>
                  </a:moveTo>
                  <a:lnTo>
                    <a:pt x="58" y="174"/>
                  </a:lnTo>
                  <a:lnTo>
                    <a:pt x="63" y="158"/>
                  </a:lnTo>
                  <a:lnTo>
                    <a:pt x="71" y="145"/>
                  </a:lnTo>
                  <a:lnTo>
                    <a:pt x="86" y="152"/>
                  </a:lnTo>
                  <a:lnTo>
                    <a:pt x="82" y="132"/>
                  </a:lnTo>
                  <a:lnTo>
                    <a:pt x="98" y="125"/>
                  </a:lnTo>
                  <a:lnTo>
                    <a:pt x="110" y="138"/>
                  </a:lnTo>
                  <a:lnTo>
                    <a:pt x="124" y="138"/>
                  </a:lnTo>
                  <a:lnTo>
                    <a:pt x="140" y="146"/>
                  </a:lnTo>
                  <a:lnTo>
                    <a:pt x="149" y="152"/>
                  </a:lnTo>
                  <a:lnTo>
                    <a:pt x="149" y="155"/>
                  </a:lnTo>
                  <a:lnTo>
                    <a:pt x="150" y="168"/>
                  </a:lnTo>
                  <a:lnTo>
                    <a:pt x="167" y="174"/>
                  </a:lnTo>
                  <a:lnTo>
                    <a:pt x="167" y="191"/>
                  </a:lnTo>
                  <a:lnTo>
                    <a:pt x="180" y="217"/>
                  </a:lnTo>
                  <a:lnTo>
                    <a:pt x="199" y="220"/>
                  </a:lnTo>
                  <a:lnTo>
                    <a:pt x="205" y="213"/>
                  </a:lnTo>
                  <a:lnTo>
                    <a:pt x="222" y="203"/>
                  </a:lnTo>
                  <a:lnTo>
                    <a:pt x="240" y="217"/>
                  </a:lnTo>
                  <a:lnTo>
                    <a:pt x="257" y="239"/>
                  </a:lnTo>
                  <a:lnTo>
                    <a:pt x="289" y="269"/>
                  </a:lnTo>
                  <a:lnTo>
                    <a:pt x="339" y="282"/>
                  </a:lnTo>
                  <a:lnTo>
                    <a:pt x="342" y="301"/>
                  </a:lnTo>
                  <a:lnTo>
                    <a:pt x="376" y="314"/>
                  </a:lnTo>
                  <a:lnTo>
                    <a:pt x="391" y="333"/>
                  </a:lnTo>
                  <a:lnTo>
                    <a:pt x="380" y="385"/>
                  </a:lnTo>
                  <a:lnTo>
                    <a:pt x="409" y="387"/>
                  </a:lnTo>
                  <a:lnTo>
                    <a:pt x="430" y="359"/>
                  </a:lnTo>
                  <a:lnTo>
                    <a:pt x="442" y="345"/>
                  </a:lnTo>
                  <a:lnTo>
                    <a:pt x="451" y="330"/>
                  </a:lnTo>
                  <a:lnTo>
                    <a:pt x="445" y="304"/>
                  </a:lnTo>
                  <a:lnTo>
                    <a:pt x="422" y="294"/>
                  </a:lnTo>
                  <a:lnTo>
                    <a:pt x="428" y="246"/>
                  </a:lnTo>
                  <a:lnTo>
                    <a:pt x="449" y="227"/>
                  </a:lnTo>
                  <a:lnTo>
                    <a:pt x="468" y="233"/>
                  </a:lnTo>
                  <a:lnTo>
                    <a:pt x="514" y="225"/>
                  </a:lnTo>
                  <a:lnTo>
                    <a:pt x="521" y="245"/>
                  </a:lnTo>
                  <a:lnTo>
                    <a:pt x="546" y="243"/>
                  </a:lnTo>
                  <a:lnTo>
                    <a:pt x="605" y="239"/>
                  </a:lnTo>
                  <a:lnTo>
                    <a:pt x="620" y="217"/>
                  </a:lnTo>
                  <a:lnTo>
                    <a:pt x="605" y="204"/>
                  </a:lnTo>
                  <a:lnTo>
                    <a:pt x="568" y="204"/>
                  </a:lnTo>
                  <a:lnTo>
                    <a:pt x="504" y="204"/>
                  </a:lnTo>
                  <a:lnTo>
                    <a:pt x="478" y="204"/>
                  </a:lnTo>
                  <a:lnTo>
                    <a:pt x="454" y="201"/>
                  </a:lnTo>
                  <a:lnTo>
                    <a:pt x="412" y="220"/>
                  </a:lnTo>
                  <a:lnTo>
                    <a:pt x="407" y="217"/>
                  </a:lnTo>
                  <a:lnTo>
                    <a:pt x="399" y="207"/>
                  </a:lnTo>
                  <a:lnTo>
                    <a:pt x="378" y="213"/>
                  </a:lnTo>
                  <a:lnTo>
                    <a:pt x="358" y="220"/>
                  </a:lnTo>
                  <a:lnTo>
                    <a:pt x="354" y="216"/>
                  </a:lnTo>
                  <a:lnTo>
                    <a:pt x="349" y="207"/>
                  </a:lnTo>
                  <a:lnTo>
                    <a:pt x="325" y="201"/>
                  </a:lnTo>
                  <a:lnTo>
                    <a:pt x="319" y="199"/>
                  </a:lnTo>
                  <a:lnTo>
                    <a:pt x="323" y="188"/>
                  </a:lnTo>
                  <a:lnTo>
                    <a:pt x="336" y="181"/>
                  </a:lnTo>
                  <a:lnTo>
                    <a:pt x="319" y="144"/>
                  </a:lnTo>
                  <a:lnTo>
                    <a:pt x="293" y="90"/>
                  </a:lnTo>
                  <a:lnTo>
                    <a:pt x="219" y="107"/>
                  </a:lnTo>
                  <a:lnTo>
                    <a:pt x="205" y="90"/>
                  </a:lnTo>
                  <a:lnTo>
                    <a:pt x="170" y="76"/>
                  </a:lnTo>
                  <a:lnTo>
                    <a:pt x="140" y="97"/>
                  </a:lnTo>
                  <a:lnTo>
                    <a:pt x="111" y="91"/>
                  </a:lnTo>
                  <a:lnTo>
                    <a:pt x="78" y="68"/>
                  </a:lnTo>
                  <a:lnTo>
                    <a:pt x="73" y="41"/>
                  </a:lnTo>
                  <a:lnTo>
                    <a:pt x="75" y="21"/>
                  </a:lnTo>
                  <a:lnTo>
                    <a:pt x="73" y="0"/>
                  </a:lnTo>
                  <a:lnTo>
                    <a:pt x="0" y="41"/>
                  </a:lnTo>
                  <a:lnTo>
                    <a:pt x="42" y="177"/>
                  </a:lnTo>
                  <a:close/>
                </a:path>
              </a:pathLst>
            </a:custGeom>
            <a:solidFill>
              <a:srgbClr val="C5E4F6"/>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mo"/>
                <a:buNone/>
              </a:pPr>
              <a:r>
                <a:t/>
              </a:r>
              <a:endParaRPr b="1" i="0" sz="1200" u="none" cap="none" strike="noStrike">
                <a:solidFill>
                  <a:srgbClr val="000000"/>
                </a:solidFill>
                <a:latin typeface="Arial"/>
                <a:ea typeface="Arial"/>
                <a:cs typeface="Arial"/>
                <a:sym typeface="Arial"/>
              </a:endParaRPr>
            </a:p>
          </p:txBody>
        </p:sp>
        <p:sp>
          <p:nvSpPr>
            <p:cNvPr id="615" name="Google Shape;615;p76"/>
            <p:cNvSpPr/>
            <p:nvPr/>
          </p:nvSpPr>
          <p:spPr>
            <a:xfrm>
              <a:off x="5576019" y="3279823"/>
              <a:ext cx="189934" cy="141587"/>
            </a:xfrm>
            <a:custGeom>
              <a:rect b="b" l="l" r="r" t="t"/>
              <a:pathLst>
                <a:path extrusionOk="0" h="179" w="253">
                  <a:moveTo>
                    <a:pt x="0" y="151"/>
                  </a:moveTo>
                  <a:lnTo>
                    <a:pt x="3" y="159"/>
                  </a:lnTo>
                  <a:lnTo>
                    <a:pt x="23" y="162"/>
                  </a:lnTo>
                  <a:lnTo>
                    <a:pt x="66" y="163"/>
                  </a:lnTo>
                  <a:lnTo>
                    <a:pt x="120" y="108"/>
                  </a:lnTo>
                  <a:lnTo>
                    <a:pt x="131" y="143"/>
                  </a:lnTo>
                  <a:lnTo>
                    <a:pt x="147" y="179"/>
                  </a:lnTo>
                  <a:lnTo>
                    <a:pt x="182" y="165"/>
                  </a:lnTo>
                  <a:lnTo>
                    <a:pt x="215" y="150"/>
                  </a:lnTo>
                  <a:lnTo>
                    <a:pt x="253" y="162"/>
                  </a:lnTo>
                  <a:lnTo>
                    <a:pt x="253" y="110"/>
                  </a:lnTo>
                  <a:lnTo>
                    <a:pt x="228" y="99"/>
                  </a:lnTo>
                  <a:lnTo>
                    <a:pt x="214" y="101"/>
                  </a:lnTo>
                  <a:lnTo>
                    <a:pt x="224" y="68"/>
                  </a:lnTo>
                  <a:lnTo>
                    <a:pt x="193" y="60"/>
                  </a:lnTo>
                  <a:lnTo>
                    <a:pt x="170" y="57"/>
                  </a:lnTo>
                  <a:lnTo>
                    <a:pt x="133" y="57"/>
                  </a:lnTo>
                  <a:lnTo>
                    <a:pt x="107" y="57"/>
                  </a:lnTo>
                  <a:lnTo>
                    <a:pt x="70" y="57"/>
                  </a:lnTo>
                  <a:lnTo>
                    <a:pt x="43" y="52"/>
                  </a:lnTo>
                  <a:lnTo>
                    <a:pt x="39" y="47"/>
                  </a:lnTo>
                  <a:lnTo>
                    <a:pt x="44" y="34"/>
                  </a:lnTo>
                  <a:lnTo>
                    <a:pt x="56" y="26"/>
                  </a:lnTo>
                  <a:lnTo>
                    <a:pt x="105" y="17"/>
                  </a:lnTo>
                  <a:lnTo>
                    <a:pt x="102" y="0"/>
                  </a:lnTo>
                  <a:lnTo>
                    <a:pt x="65" y="5"/>
                  </a:lnTo>
                  <a:lnTo>
                    <a:pt x="34" y="4"/>
                  </a:lnTo>
                  <a:lnTo>
                    <a:pt x="16" y="21"/>
                  </a:lnTo>
                  <a:lnTo>
                    <a:pt x="7" y="57"/>
                  </a:lnTo>
                  <a:lnTo>
                    <a:pt x="10" y="66"/>
                  </a:lnTo>
                  <a:lnTo>
                    <a:pt x="5" y="69"/>
                  </a:lnTo>
                  <a:lnTo>
                    <a:pt x="29" y="76"/>
                  </a:lnTo>
                  <a:lnTo>
                    <a:pt x="40" y="97"/>
                  </a:lnTo>
                  <a:lnTo>
                    <a:pt x="33" y="120"/>
                  </a:lnTo>
                  <a:lnTo>
                    <a:pt x="27" y="123"/>
                  </a:lnTo>
                  <a:lnTo>
                    <a:pt x="20" y="131"/>
                  </a:lnTo>
                  <a:lnTo>
                    <a:pt x="0" y="151"/>
                  </a:lnTo>
                  <a:close/>
                </a:path>
              </a:pathLst>
            </a:custGeom>
            <a:solidFill>
              <a:srgbClr val="C5E4F6"/>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mo"/>
                <a:buNone/>
              </a:pPr>
              <a:r>
                <a:t/>
              </a:r>
              <a:endParaRPr b="1" i="0" sz="1200" u="none" cap="none" strike="noStrike">
                <a:solidFill>
                  <a:srgbClr val="000000"/>
                </a:solidFill>
                <a:latin typeface="Arial"/>
                <a:ea typeface="Arial"/>
                <a:cs typeface="Arial"/>
                <a:sym typeface="Arial"/>
              </a:endParaRPr>
            </a:p>
          </p:txBody>
        </p:sp>
        <p:sp>
          <p:nvSpPr>
            <p:cNvPr id="616" name="Google Shape;616;p76"/>
            <p:cNvSpPr/>
            <p:nvPr/>
          </p:nvSpPr>
          <p:spPr>
            <a:xfrm>
              <a:off x="4158419" y="2925855"/>
              <a:ext cx="179574" cy="93240"/>
            </a:xfrm>
            <a:custGeom>
              <a:rect b="b" l="l" r="r" t="t"/>
              <a:pathLst>
                <a:path extrusionOk="0" h="61" w="119">
                  <a:moveTo>
                    <a:pt x="0" y="21"/>
                  </a:moveTo>
                  <a:lnTo>
                    <a:pt x="31" y="58"/>
                  </a:lnTo>
                  <a:lnTo>
                    <a:pt x="37" y="61"/>
                  </a:lnTo>
                  <a:lnTo>
                    <a:pt x="75" y="59"/>
                  </a:lnTo>
                  <a:lnTo>
                    <a:pt x="81" y="57"/>
                  </a:lnTo>
                  <a:lnTo>
                    <a:pt x="90" y="54"/>
                  </a:lnTo>
                  <a:lnTo>
                    <a:pt x="96" y="55"/>
                  </a:lnTo>
                  <a:lnTo>
                    <a:pt x="102" y="55"/>
                  </a:lnTo>
                  <a:lnTo>
                    <a:pt x="103" y="47"/>
                  </a:lnTo>
                  <a:lnTo>
                    <a:pt x="107" y="44"/>
                  </a:lnTo>
                  <a:lnTo>
                    <a:pt x="116" y="42"/>
                  </a:lnTo>
                  <a:lnTo>
                    <a:pt x="119" y="39"/>
                  </a:lnTo>
                  <a:lnTo>
                    <a:pt x="48" y="8"/>
                  </a:lnTo>
                  <a:lnTo>
                    <a:pt x="38" y="0"/>
                  </a:lnTo>
                  <a:lnTo>
                    <a:pt x="0" y="21"/>
                  </a:lnTo>
                  <a:close/>
                </a:path>
              </a:pathLst>
            </a:custGeom>
            <a:solidFill>
              <a:srgbClr val="C5E4F6"/>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mo"/>
                <a:buNone/>
              </a:pPr>
              <a:r>
                <a:t/>
              </a:r>
              <a:endParaRPr b="1" i="0" sz="1200" u="none" cap="none" strike="noStrike">
                <a:solidFill>
                  <a:srgbClr val="000000"/>
                </a:solidFill>
                <a:latin typeface="Arial"/>
                <a:ea typeface="Arial"/>
                <a:cs typeface="Arial"/>
                <a:sym typeface="Arial"/>
              </a:endParaRPr>
            </a:p>
          </p:txBody>
        </p:sp>
        <p:sp>
          <p:nvSpPr>
            <p:cNvPr id="617" name="Google Shape;617;p76"/>
            <p:cNvSpPr/>
            <p:nvPr/>
          </p:nvSpPr>
          <p:spPr>
            <a:xfrm>
              <a:off x="4281014" y="2986288"/>
              <a:ext cx="145041" cy="62160"/>
            </a:xfrm>
            <a:custGeom>
              <a:rect b="b" l="l" r="r" t="t"/>
              <a:pathLst>
                <a:path extrusionOk="0" h="344" w="796">
                  <a:moveTo>
                    <a:pt x="216" y="48"/>
                  </a:moveTo>
                  <a:lnTo>
                    <a:pt x="185" y="66"/>
                  </a:lnTo>
                  <a:lnTo>
                    <a:pt x="173" y="129"/>
                  </a:lnTo>
                  <a:lnTo>
                    <a:pt x="75" y="127"/>
                  </a:lnTo>
                  <a:lnTo>
                    <a:pt x="0" y="150"/>
                  </a:lnTo>
                  <a:lnTo>
                    <a:pt x="61" y="279"/>
                  </a:lnTo>
                  <a:lnTo>
                    <a:pt x="249" y="344"/>
                  </a:lnTo>
                  <a:lnTo>
                    <a:pt x="567" y="193"/>
                  </a:lnTo>
                  <a:lnTo>
                    <a:pt x="755" y="223"/>
                  </a:lnTo>
                  <a:lnTo>
                    <a:pt x="796" y="94"/>
                  </a:lnTo>
                  <a:lnTo>
                    <a:pt x="445" y="55"/>
                  </a:lnTo>
                  <a:lnTo>
                    <a:pt x="314" y="0"/>
                  </a:lnTo>
                  <a:lnTo>
                    <a:pt x="293" y="30"/>
                  </a:lnTo>
                  <a:lnTo>
                    <a:pt x="216" y="48"/>
                  </a:lnTo>
                  <a:close/>
                </a:path>
              </a:pathLst>
            </a:custGeom>
            <a:solidFill>
              <a:srgbClr val="C5E4F6"/>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mo"/>
                <a:buNone/>
              </a:pPr>
              <a:r>
                <a:t/>
              </a:r>
              <a:endParaRPr b="1" i="0" sz="1200" u="none" cap="none" strike="noStrike">
                <a:solidFill>
                  <a:srgbClr val="000000"/>
                </a:solidFill>
                <a:latin typeface="Arial"/>
                <a:ea typeface="Arial"/>
                <a:cs typeface="Arial"/>
                <a:sym typeface="Arial"/>
              </a:endParaRPr>
            </a:p>
          </p:txBody>
        </p:sp>
        <p:sp>
          <p:nvSpPr>
            <p:cNvPr id="618" name="Google Shape;618;p76"/>
            <p:cNvSpPr/>
            <p:nvPr/>
          </p:nvSpPr>
          <p:spPr>
            <a:xfrm>
              <a:off x="4377707" y="3240110"/>
              <a:ext cx="70794" cy="44894"/>
            </a:xfrm>
            <a:custGeom>
              <a:rect b="b" l="l" r="r" t="t"/>
              <a:pathLst>
                <a:path extrusionOk="0" h="258" w="370">
                  <a:moveTo>
                    <a:pt x="0" y="48"/>
                  </a:moveTo>
                  <a:lnTo>
                    <a:pt x="87" y="258"/>
                  </a:lnTo>
                  <a:lnTo>
                    <a:pt x="370" y="176"/>
                  </a:lnTo>
                  <a:lnTo>
                    <a:pt x="280" y="12"/>
                  </a:lnTo>
                  <a:lnTo>
                    <a:pt x="241" y="0"/>
                  </a:lnTo>
                  <a:lnTo>
                    <a:pt x="0" y="48"/>
                  </a:lnTo>
                  <a:close/>
                </a:path>
              </a:pathLst>
            </a:custGeom>
            <a:solidFill>
              <a:srgbClr val="C5E4F6"/>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mo"/>
                <a:buNone/>
              </a:pPr>
              <a:r>
                <a:t/>
              </a:r>
              <a:endParaRPr b="1" i="0" sz="1200" u="none" cap="none" strike="noStrike">
                <a:solidFill>
                  <a:srgbClr val="000000"/>
                </a:solidFill>
                <a:latin typeface="Arial"/>
                <a:ea typeface="Arial"/>
                <a:cs typeface="Arial"/>
                <a:sym typeface="Arial"/>
              </a:endParaRPr>
            </a:p>
          </p:txBody>
        </p:sp>
        <p:sp>
          <p:nvSpPr>
            <p:cNvPr id="619" name="Google Shape;619;p76"/>
            <p:cNvSpPr/>
            <p:nvPr/>
          </p:nvSpPr>
          <p:spPr>
            <a:xfrm>
              <a:off x="4206766" y="3079529"/>
              <a:ext cx="74247" cy="44894"/>
            </a:xfrm>
            <a:custGeom>
              <a:rect b="b" l="l" r="r" t="t"/>
              <a:pathLst>
                <a:path extrusionOk="0" h="239" w="408">
                  <a:moveTo>
                    <a:pt x="6" y="78"/>
                  </a:moveTo>
                  <a:lnTo>
                    <a:pt x="0" y="239"/>
                  </a:lnTo>
                  <a:lnTo>
                    <a:pt x="36" y="203"/>
                  </a:lnTo>
                  <a:lnTo>
                    <a:pt x="155" y="204"/>
                  </a:lnTo>
                  <a:lnTo>
                    <a:pt x="185" y="233"/>
                  </a:lnTo>
                  <a:lnTo>
                    <a:pt x="255" y="213"/>
                  </a:lnTo>
                  <a:lnTo>
                    <a:pt x="281" y="164"/>
                  </a:lnTo>
                  <a:lnTo>
                    <a:pt x="296" y="140"/>
                  </a:lnTo>
                  <a:lnTo>
                    <a:pt x="336" y="81"/>
                  </a:lnTo>
                  <a:lnTo>
                    <a:pt x="408" y="50"/>
                  </a:lnTo>
                  <a:lnTo>
                    <a:pt x="342" y="0"/>
                  </a:lnTo>
                  <a:lnTo>
                    <a:pt x="6" y="78"/>
                  </a:lnTo>
                  <a:close/>
                </a:path>
              </a:pathLst>
            </a:custGeom>
            <a:solidFill>
              <a:srgbClr val="C5E4F6"/>
            </a:solidFill>
            <a:ln cap="flat" cmpd="sng" w="9525">
              <a:solidFill>
                <a:srgbClr val="FFFF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mo"/>
                <a:buNone/>
              </a:pPr>
              <a:r>
                <a:t/>
              </a:r>
              <a:endParaRPr b="1" i="0" sz="1200" u="none" cap="none" strike="noStrike">
                <a:solidFill>
                  <a:srgbClr val="000000"/>
                </a:solidFill>
                <a:latin typeface="Arial"/>
                <a:ea typeface="Arial"/>
                <a:cs typeface="Arial"/>
                <a:sym typeface="Arial"/>
              </a:endParaRPr>
            </a:p>
          </p:txBody>
        </p:sp>
        <p:sp>
          <p:nvSpPr>
            <p:cNvPr id="620" name="Google Shape;620;p76"/>
            <p:cNvSpPr/>
            <p:nvPr/>
          </p:nvSpPr>
          <p:spPr>
            <a:xfrm>
              <a:off x="4206766" y="3086436"/>
              <a:ext cx="138134" cy="134682"/>
            </a:xfrm>
            <a:custGeom>
              <a:rect b="b" l="l" r="r" t="t"/>
              <a:pathLst>
                <a:path extrusionOk="0" h="710" w="758">
                  <a:moveTo>
                    <a:pt x="39" y="155"/>
                  </a:moveTo>
                  <a:lnTo>
                    <a:pt x="0" y="195"/>
                  </a:lnTo>
                  <a:lnTo>
                    <a:pt x="23" y="326"/>
                  </a:lnTo>
                  <a:lnTo>
                    <a:pt x="131" y="258"/>
                  </a:lnTo>
                  <a:lnTo>
                    <a:pt x="339" y="582"/>
                  </a:lnTo>
                  <a:lnTo>
                    <a:pt x="525" y="710"/>
                  </a:lnTo>
                  <a:lnTo>
                    <a:pt x="449" y="566"/>
                  </a:lnTo>
                  <a:lnTo>
                    <a:pt x="338" y="422"/>
                  </a:lnTo>
                  <a:lnTo>
                    <a:pt x="297" y="318"/>
                  </a:lnTo>
                  <a:lnTo>
                    <a:pt x="308" y="254"/>
                  </a:lnTo>
                  <a:lnTo>
                    <a:pt x="390" y="269"/>
                  </a:lnTo>
                  <a:lnTo>
                    <a:pt x="581" y="306"/>
                  </a:lnTo>
                  <a:lnTo>
                    <a:pt x="678" y="326"/>
                  </a:lnTo>
                  <a:lnTo>
                    <a:pt x="746" y="338"/>
                  </a:lnTo>
                  <a:lnTo>
                    <a:pt x="741" y="329"/>
                  </a:lnTo>
                  <a:lnTo>
                    <a:pt x="758" y="287"/>
                  </a:lnTo>
                  <a:lnTo>
                    <a:pt x="719" y="224"/>
                  </a:lnTo>
                  <a:lnTo>
                    <a:pt x="686" y="152"/>
                  </a:lnTo>
                  <a:lnTo>
                    <a:pt x="611" y="165"/>
                  </a:lnTo>
                  <a:lnTo>
                    <a:pt x="408" y="0"/>
                  </a:lnTo>
                  <a:lnTo>
                    <a:pt x="339" y="30"/>
                  </a:lnTo>
                  <a:lnTo>
                    <a:pt x="293" y="98"/>
                  </a:lnTo>
                  <a:lnTo>
                    <a:pt x="258" y="165"/>
                  </a:lnTo>
                  <a:lnTo>
                    <a:pt x="188" y="183"/>
                  </a:lnTo>
                  <a:lnTo>
                    <a:pt x="156" y="155"/>
                  </a:lnTo>
                  <a:lnTo>
                    <a:pt x="96" y="158"/>
                  </a:lnTo>
                  <a:lnTo>
                    <a:pt x="39" y="155"/>
                  </a:lnTo>
                  <a:close/>
                </a:path>
              </a:pathLst>
            </a:custGeom>
            <a:solidFill>
              <a:srgbClr val="C5E4F6"/>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mo"/>
                <a:buNone/>
              </a:pPr>
              <a:r>
                <a:t/>
              </a:r>
              <a:endParaRPr b="1" i="0" sz="1200" u="none" cap="none" strike="noStrike">
                <a:solidFill>
                  <a:srgbClr val="000000"/>
                </a:solidFill>
                <a:latin typeface="Arial"/>
                <a:ea typeface="Arial"/>
                <a:cs typeface="Arial"/>
                <a:sym typeface="Arial"/>
              </a:endParaRPr>
            </a:p>
          </p:txBody>
        </p:sp>
        <p:sp>
          <p:nvSpPr>
            <p:cNvPr id="621" name="Google Shape;621;p76"/>
            <p:cNvSpPr/>
            <p:nvPr/>
          </p:nvSpPr>
          <p:spPr>
            <a:xfrm>
              <a:off x="4262018" y="3134782"/>
              <a:ext cx="89787" cy="93240"/>
            </a:xfrm>
            <a:custGeom>
              <a:rect b="b" l="l" r="r" t="t"/>
              <a:pathLst>
                <a:path extrusionOk="0" h="503" w="487">
                  <a:moveTo>
                    <a:pt x="223" y="458"/>
                  </a:moveTo>
                  <a:lnTo>
                    <a:pt x="177" y="359"/>
                  </a:lnTo>
                  <a:lnTo>
                    <a:pt x="148" y="308"/>
                  </a:lnTo>
                  <a:lnTo>
                    <a:pt x="45" y="170"/>
                  </a:lnTo>
                  <a:lnTo>
                    <a:pt x="0" y="68"/>
                  </a:lnTo>
                  <a:lnTo>
                    <a:pt x="7" y="0"/>
                  </a:lnTo>
                  <a:lnTo>
                    <a:pt x="450" y="81"/>
                  </a:lnTo>
                  <a:lnTo>
                    <a:pt x="460" y="110"/>
                  </a:lnTo>
                  <a:lnTo>
                    <a:pt x="450" y="179"/>
                  </a:lnTo>
                  <a:lnTo>
                    <a:pt x="487" y="276"/>
                  </a:lnTo>
                  <a:lnTo>
                    <a:pt x="475" y="305"/>
                  </a:lnTo>
                  <a:lnTo>
                    <a:pt x="331" y="396"/>
                  </a:lnTo>
                  <a:lnTo>
                    <a:pt x="289" y="503"/>
                  </a:lnTo>
                  <a:lnTo>
                    <a:pt x="223" y="458"/>
                  </a:lnTo>
                  <a:close/>
                </a:path>
              </a:pathLst>
            </a:custGeom>
            <a:solidFill>
              <a:srgbClr val="C5E4F6"/>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mo"/>
                <a:buNone/>
              </a:pPr>
              <a:r>
                <a:t/>
              </a:r>
              <a:endParaRPr b="1" i="0" sz="1200" u="none" cap="none" strike="noStrike">
                <a:solidFill>
                  <a:srgbClr val="000000"/>
                </a:solidFill>
                <a:latin typeface="Arial"/>
                <a:ea typeface="Arial"/>
                <a:cs typeface="Arial"/>
                <a:sym typeface="Arial"/>
              </a:endParaRPr>
            </a:p>
          </p:txBody>
        </p:sp>
        <p:sp>
          <p:nvSpPr>
            <p:cNvPr id="622" name="Google Shape;622;p76"/>
            <p:cNvSpPr/>
            <p:nvPr/>
          </p:nvSpPr>
          <p:spPr>
            <a:xfrm>
              <a:off x="4389793" y="2729014"/>
              <a:ext cx="115688" cy="107054"/>
            </a:xfrm>
            <a:custGeom>
              <a:rect b="b" l="l" r="r" t="t"/>
              <a:pathLst>
                <a:path extrusionOk="0" h="72" w="77">
                  <a:moveTo>
                    <a:pt x="9" y="28"/>
                  </a:moveTo>
                  <a:lnTo>
                    <a:pt x="0" y="35"/>
                  </a:lnTo>
                  <a:lnTo>
                    <a:pt x="10" y="40"/>
                  </a:lnTo>
                  <a:lnTo>
                    <a:pt x="18" y="47"/>
                  </a:lnTo>
                  <a:lnTo>
                    <a:pt x="16" y="55"/>
                  </a:lnTo>
                  <a:lnTo>
                    <a:pt x="47" y="59"/>
                  </a:lnTo>
                  <a:lnTo>
                    <a:pt x="49" y="66"/>
                  </a:lnTo>
                  <a:lnTo>
                    <a:pt x="54" y="72"/>
                  </a:lnTo>
                  <a:lnTo>
                    <a:pt x="60" y="54"/>
                  </a:lnTo>
                  <a:lnTo>
                    <a:pt x="64" y="50"/>
                  </a:lnTo>
                  <a:lnTo>
                    <a:pt x="66" y="39"/>
                  </a:lnTo>
                  <a:lnTo>
                    <a:pt x="77" y="27"/>
                  </a:lnTo>
                  <a:lnTo>
                    <a:pt x="62" y="14"/>
                  </a:lnTo>
                  <a:lnTo>
                    <a:pt x="50" y="3"/>
                  </a:lnTo>
                  <a:lnTo>
                    <a:pt x="26" y="1"/>
                  </a:lnTo>
                  <a:lnTo>
                    <a:pt x="8" y="0"/>
                  </a:lnTo>
                  <a:lnTo>
                    <a:pt x="9" y="28"/>
                  </a:lnTo>
                  <a:close/>
                </a:path>
              </a:pathLst>
            </a:custGeom>
            <a:solidFill>
              <a:srgbClr val="C5E4F6"/>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mo"/>
                <a:buNone/>
              </a:pPr>
              <a:r>
                <a:t/>
              </a:r>
              <a:endParaRPr b="1" i="0" sz="1200" u="none" cap="none" strike="noStrike">
                <a:solidFill>
                  <a:srgbClr val="000000"/>
                </a:solidFill>
                <a:latin typeface="Arial"/>
                <a:ea typeface="Arial"/>
                <a:cs typeface="Arial"/>
                <a:sym typeface="Arial"/>
              </a:endParaRPr>
            </a:p>
          </p:txBody>
        </p:sp>
        <p:sp>
          <p:nvSpPr>
            <p:cNvPr id="623" name="Google Shape;623;p76"/>
            <p:cNvSpPr/>
            <p:nvPr/>
          </p:nvSpPr>
          <p:spPr>
            <a:xfrm>
              <a:off x="4400153" y="2672034"/>
              <a:ext cx="127773" cy="93240"/>
            </a:xfrm>
            <a:custGeom>
              <a:rect b="b" l="l" r="r" t="t"/>
              <a:pathLst>
                <a:path extrusionOk="0" h="271" w="423">
                  <a:moveTo>
                    <a:pt x="2" y="155"/>
                  </a:moveTo>
                  <a:lnTo>
                    <a:pt x="0" y="113"/>
                  </a:lnTo>
                  <a:lnTo>
                    <a:pt x="50" y="15"/>
                  </a:lnTo>
                  <a:lnTo>
                    <a:pt x="116" y="0"/>
                  </a:lnTo>
                  <a:lnTo>
                    <a:pt x="257" y="93"/>
                  </a:lnTo>
                  <a:lnTo>
                    <a:pt x="272" y="9"/>
                  </a:lnTo>
                  <a:lnTo>
                    <a:pt x="419" y="50"/>
                  </a:lnTo>
                  <a:lnTo>
                    <a:pt x="423" y="127"/>
                  </a:lnTo>
                  <a:lnTo>
                    <a:pt x="398" y="245"/>
                  </a:lnTo>
                  <a:lnTo>
                    <a:pt x="372" y="246"/>
                  </a:lnTo>
                  <a:lnTo>
                    <a:pt x="343" y="271"/>
                  </a:lnTo>
                  <a:lnTo>
                    <a:pt x="213" y="166"/>
                  </a:lnTo>
                  <a:lnTo>
                    <a:pt x="2" y="155"/>
                  </a:lnTo>
                  <a:close/>
                </a:path>
              </a:pathLst>
            </a:custGeom>
            <a:solidFill>
              <a:srgbClr val="C5E4F6"/>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mo"/>
                <a:buNone/>
              </a:pPr>
              <a:r>
                <a:t/>
              </a:r>
              <a:endParaRPr b="1" i="0" sz="1200" u="none" cap="none" strike="noStrike">
                <a:solidFill>
                  <a:srgbClr val="000000"/>
                </a:solidFill>
                <a:latin typeface="Arial"/>
                <a:ea typeface="Arial"/>
                <a:cs typeface="Arial"/>
                <a:sym typeface="Arial"/>
              </a:endParaRPr>
            </a:p>
          </p:txBody>
        </p:sp>
        <p:sp>
          <p:nvSpPr>
            <p:cNvPr id="624" name="Google Shape;624;p76"/>
            <p:cNvSpPr/>
            <p:nvPr/>
          </p:nvSpPr>
          <p:spPr>
            <a:xfrm>
              <a:off x="4460587" y="2601241"/>
              <a:ext cx="67341" cy="89787"/>
            </a:xfrm>
            <a:custGeom>
              <a:rect b="b" l="l" r="r" t="t"/>
              <a:pathLst>
                <a:path extrusionOk="0" h="256" w="219">
                  <a:moveTo>
                    <a:pt x="69" y="219"/>
                  </a:moveTo>
                  <a:lnTo>
                    <a:pt x="84" y="130"/>
                  </a:lnTo>
                  <a:lnTo>
                    <a:pt x="29" y="130"/>
                  </a:lnTo>
                  <a:lnTo>
                    <a:pt x="0" y="34"/>
                  </a:lnTo>
                  <a:lnTo>
                    <a:pt x="132" y="10"/>
                  </a:lnTo>
                  <a:lnTo>
                    <a:pt x="213" y="0"/>
                  </a:lnTo>
                  <a:lnTo>
                    <a:pt x="219" y="86"/>
                  </a:lnTo>
                  <a:lnTo>
                    <a:pt x="199" y="125"/>
                  </a:lnTo>
                  <a:lnTo>
                    <a:pt x="214" y="212"/>
                  </a:lnTo>
                  <a:lnTo>
                    <a:pt x="214" y="256"/>
                  </a:lnTo>
                  <a:lnTo>
                    <a:pt x="69" y="219"/>
                  </a:lnTo>
                  <a:close/>
                </a:path>
              </a:pathLst>
            </a:custGeom>
            <a:solidFill>
              <a:srgbClr val="C5E4F6"/>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mo"/>
                <a:buNone/>
              </a:pPr>
              <a:r>
                <a:t/>
              </a:r>
              <a:endParaRPr b="1" i="0" sz="1200" u="none" cap="none" strike="noStrike">
                <a:solidFill>
                  <a:srgbClr val="000000"/>
                </a:solidFill>
                <a:latin typeface="Arial"/>
                <a:ea typeface="Arial"/>
                <a:cs typeface="Arial"/>
                <a:sym typeface="Arial"/>
              </a:endParaRPr>
            </a:p>
          </p:txBody>
        </p:sp>
        <p:sp>
          <p:nvSpPr>
            <p:cNvPr id="625" name="Google Shape;625;p76"/>
            <p:cNvSpPr/>
            <p:nvPr/>
          </p:nvSpPr>
          <p:spPr>
            <a:xfrm>
              <a:off x="4360440" y="2780815"/>
              <a:ext cx="55254" cy="29354"/>
            </a:xfrm>
            <a:custGeom>
              <a:rect b="b" l="l" r="r" t="t"/>
              <a:pathLst>
                <a:path extrusionOk="0" h="20" w="35">
                  <a:moveTo>
                    <a:pt x="27" y="5"/>
                  </a:moveTo>
                  <a:lnTo>
                    <a:pt x="17" y="0"/>
                  </a:lnTo>
                  <a:lnTo>
                    <a:pt x="0" y="14"/>
                  </a:lnTo>
                  <a:lnTo>
                    <a:pt x="33" y="20"/>
                  </a:lnTo>
                  <a:lnTo>
                    <a:pt x="35" y="9"/>
                  </a:lnTo>
                  <a:lnTo>
                    <a:pt x="27" y="3"/>
                  </a:lnTo>
                  <a:lnTo>
                    <a:pt x="27" y="5"/>
                  </a:lnTo>
                  <a:close/>
                </a:path>
              </a:pathLst>
            </a:custGeom>
            <a:solidFill>
              <a:srgbClr val="C5E4F6"/>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mo"/>
                <a:buNone/>
              </a:pPr>
              <a:r>
                <a:t/>
              </a:r>
              <a:endParaRPr b="1" i="0" sz="1200" u="none" cap="none" strike="noStrike">
                <a:solidFill>
                  <a:srgbClr val="000000"/>
                </a:solidFill>
                <a:latin typeface="Arial"/>
                <a:ea typeface="Arial"/>
                <a:cs typeface="Arial"/>
                <a:sym typeface="Arial"/>
              </a:endParaRPr>
            </a:p>
          </p:txBody>
        </p:sp>
        <p:sp>
          <p:nvSpPr>
            <p:cNvPr id="626" name="Google Shape;626;p76"/>
            <p:cNvSpPr/>
            <p:nvPr/>
          </p:nvSpPr>
          <p:spPr>
            <a:xfrm>
              <a:off x="5403352" y="3366158"/>
              <a:ext cx="359149" cy="283175"/>
            </a:xfrm>
            <a:custGeom>
              <a:rect b="b" l="l" r="r" t="t"/>
              <a:pathLst>
                <a:path extrusionOk="0" h="351" w="485">
                  <a:moveTo>
                    <a:pt x="0" y="167"/>
                  </a:moveTo>
                  <a:lnTo>
                    <a:pt x="6" y="260"/>
                  </a:lnTo>
                  <a:lnTo>
                    <a:pt x="39" y="287"/>
                  </a:lnTo>
                  <a:lnTo>
                    <a:pt x="13" y="334"/>
                  </a:lnTo>
                  <a:lnTo>
                    <a:pt x="65" y="351"/>
                  </a:lnTo>
                  <a:lnTo>
                    <a:pt x="191" y="334"/>
                  </a:lnTo>
                  <a:lnTo>
                    <a:pt x="214" y="283"/>
                  </a:lnTo>
                  <a:lnTo>
                    <a:pt x="298" y="254"/>
                  </a:lnTo>
                  <a:lnTo>
                    <a:pt x="305" y="211"/>
                  </a:lnTo>
                  <a:lnTo>
                    <a:pt x="336" y="199"/>
                  </a:lnTo>
                  <a:lnTo>
                    <a:pt x="323" y="176"/>
                  </a:lnTo>
                  <a:lnTo>
                    <a:pt x="353" y="175"/>
                  </a:lnTo>
                  <a:lnTo>
                    <a:pt x="375" y="131"/>
                  </a:lnTo>
                  <a:lnTo>
                    <a:pt x="365" y="88"/>
                  </a:lnTo>
                  <a:lnTo>
                    <a:pt x="482" y="56"/>
                  </a:lnTo>
                  <a:lnTo>
                    <a:pt x="485" y="47"/>
                  </a:lnTo>
                  <a:lnTo>
                    <a:pt x="440" y="39"/>
                  </a:lnTo>
                  <a:lnTo>
                    <a:pt x="379" y="69"/>
                  </a:lnTo>
                  <a:lnTo>
                    <a:pt x="352" y="0"/>
                  </a:lnTo>
                  <a:lnTo>
                    <a:pt x="300" y="52"/>
                  </a:lnTo>
                  <a:lnTo>
                    <a:pt x="152" y="47"/>
                  </a:lnTo>
                  <a:lnTo>
                    <a:pt x="76" y="128"/>
                  </a:lnTo>
                  <a:lnTo>
                    <a:pt x="25" y="102"/>
                  </a:lnTo>
                  <a:lnTo>
                    <a:pt x="0" y="167"/>
                  </a:lnTo>
                  <a:close/>
                </a:path>
              </a:pathLst>
            </a:custGeom>
            <a:solidFill>
              <a:srgbClr val="C5E4F6"/>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mo"/>
                <a:buNone/>
              </a:pPr>
              <a:r>
                <a:t/>
              </a:r>
              <a:endParaRPr b="1" i="0" sz="1200" u="none" cap="none" strike="noStrike">
                <a:solidFill>
                  <a:srgbClr val="000000"/>
                </a:solidFill>
                <a:latin typeface="Arial"/>
                <a:ea typeface="Arial"/>
                <a:cs typeface="Arial"/>
                <a:sym typeface="Arial"/>
              </a:endParaRPr>
            </a:p>
          </p:txBody>
        </p:sp>
        <p:sp>
          <p:nvSpPr>
            <p:cNvPr id="627" name="Google Shape;627;p76"/>
            <p:cNvSpPr/>
            <p:nvPr/>
          </p:nvSpPr>
          <p:spPr>
            <a:xfrm>
              <a:off x="6094022" y="3739120"/>
              <a:ext cx="119141" cy="167488"/>
            </a:xfrm>
            <a:custGeom>
              <a:rect b="b" l="l" r="r" t="t"/>
              <a:pathLst>
                <a:path extrusionOk="0" h="188" w="134">
                  <a:moveTo>
                    <a:pt x="0" y="57"/>
                  </a:moveTo>
                  <a:lnTo>
                    <a:pt x="17" y="77"/>
                  </a:lnTo>
                  <a:lnTo>
                    <a:pt x="27" y="164"/>
                  </a:lnTo>
                  <a:lnTo>
                    <a:pt x="63" y="158"/>
                  </a:lnTo>
                  <a:lnTo>
                    <a:pt x="81" y="121"/>
                  </a:lnTo>
                  <a:lnTo>
                    <a:pt x="106" y="129"/>
                  </a:lnTo>
                  <a:lnTo>
                    <a:pt x="122" y="188"/>
                  </a:lnTo>
                  <a:lnTo>
                    <a:pt x="134" y="148"/>
                  </a:lnTo>
                  <a:lnTo>
                    <a:pt x="120" y="94"/>
                  </a:lnTo>
                  <a:lnTo>
                    <a:pt x="106" y="118"/>
                  </a:lnTo>
                  <a:lnTo>
                    <a:pt x="96" y="86"/>
                  </a:lnTo>
                  <a:lnTo>
                    <a:pt x="121" y="50"/>
                  </a:lnTo>
                  <a:lnTo>
                    <a:pt x="64" y="38"/>
                  </a:lnTo>
                  <a:lnTo>
                    <a:pt x="24" y="0"/>
                  </a:lnTo>
                  <a:lnTo>
                    <a:pt x="5" y="25"/>
                  </a:lnTo>
                  <a:lnTo>
                    <a:pt x="17" y="45"/>
                  </a:lnTo>
                  <a:lnTo>
                    <a:pt x="0" y="57"/>
                  </a:lnTo>
                  <a:close/>
                </a:path>
              </a:pathLst>
            </a:custGeom>
            <a:solidFill>
              <a:schemeClr val="lt2"/>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mo"/>
                <a:buNone/>
              </a:pPr>
              <a:r>
                <a:t/>
              </a:r>
              <a:endParaRPr b="1" i="0" sz="1200" u="none" cap="none" strike="noStrike">
                <a:solidFill>
                  <a:srgbClr val="000000"/>
                </a:solidFill>
                <a:latin typeface="Arial"/>
                <a:ea typeface="Arial"/>
                <a:cs typeface="Arial"/>
                <a:sym typeface="Arial"/>
              </a:endParaRPr>
            </a:p>
          </p:txBody>
        </p:sp>
        <p:sp>
          <p:nvSpPr>
            <p:cNvPr id="628" name="Google Shape;628;p76"/>
            <p:cNvSpPr/>
            <p:nvPr/>
          </p:nvSpPr>
          <p:spPr>
            <a:xfrm>
              <a:off x="6123375" y="3687319"/>
              <a:ext cx="79427" cy="44894"/>
            </a:xfrm>
            <a:custGeom>
              <a:rect b="b" l="l" r="r" t="t"/>
              <a:pathLst>
                <a:path extrusionOk="0" h="59" w="107">
                  <a:moveTo>
                    <a:pt x="0" y="36"/>
                  </a:moveTo>
                  <a:lnTo>
                    <a:pt x="14" y="59"/>
                  </a:lnTo>
                  <a:lnTo>
                    <a:pt x="107" y="49"/>
                  </a:lnTo>
                  <a:lnTo>
                    <a:pt x="100" y="17"/>
                  </a:lnTo>
                  <a:lnTo>
                    <a:pt x="36" y="0"/>
                  </a:lnTo>
                  <a:lnTo>
                    <a:pt x="0" y="36"/>
                  </a:lnTo>
                  <a:close/>
                </a:path>
              </a:pathLst>
            </a:custGeom>
            <a:solidFill>
              <a:srgbClr val="C5E4F6"/>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mo"/>
                <a:buNone/>
              </a:pPr>
              <a:r>
                <a:t/>
              </a:r>
              <a:endParaRPr b="1" i="0" sz="1200" u="none" cap="none" strike="noStrike">
                <a:solidFill>
                  <a:srgbClr val="000000"/>
                </a:solidFill>
                <a:latin typeface="Arial"/>
                <a:ea typeface="Arial"/>
                <a:cs typeface="Arial"/>
                <a:sym typeface="Arial"/>
              </a:endParaRPr>
            </a:p>
          </p:txBody>
        </p:sp>
        <p:sp>
          <p:nvSpPr>
            <p:cNvPr id="629" name="Google Shape;629;p76"/>
            <p:cNvSpPr/>
            <p:nvPr/>
          </p:nvSpPr>
          <p:spPr>
            <a:xfrm>
              <a:off x="6206256" y="3690773"/>
              <a:ext cx="231374" cy="521455"/>
            </a:xfrm>
            <a:custGeom>
              <a:rect b="b" l="l" r="r" t="t"/>
              <a:pathLst>
                <a:path extrusionOk="0" h="584" w="260">
                  <a:moveTo>
                    <a:pt x="0" y="240"/>
                  </a:moveTo>
                  <a:lnTo>
                    <a:pt x="11" y="205"/>
                  </a:lnTo>
                  <a:lnTo>
                    <a:pt x="85" y="55"/>
                  </a:lnTo>
                  <a:lnTo>
                    <a:pt x="137" y="34"/>
                  </a:lnTo>
                  <a:lnTo>
                    <a:pt x="148" y="0"/>
                  </a:lnTo>
                  <a:lnTo>
                    <a:pt x="186" y="20"/>
                  </a:lnTo>
                  <a:lnTo>
                    <a:pt x="186" y="50"/>
                  </a:lnTo>
                  <a:lnTo>
                    <a:pt x="154" y="143"/>
                  </a:lnTo>
                  <a:lnTo>
                    <a:pt x="188" y="135"/>
                  </a:lnTo>
                  <a:lnTo>
                    <a:pt x="205" y="198"/>
                  </a:lnTo>
                  <a:lnTo>
                    <a:pt x="260" y="215"/>
                  </a:lnTo>
                  <a:lnTo>
                    <a:pt x="232" y="245"/>
                  </a:lnTo>
                  <a:lnTo>
                    <a:pt x="171" y="284"/>
                  </a:lnTo>
                  <a:lnTo>
                    <a:pt x="154" y="322"/>
                  </a:lnTo>
                  <a:lnTo>
                    <a:pt x="188" y="392"/>
                  </a:lnTo>
                  <a:lnTo>
                    <a:pt x="176" y="435"/>
                  </a:lnTo>
                  <a:lnTo>
                    <a:pt x="217" y="521"/>
                  </a:lnTo>
                  <a:lnTo>
                    <a:pt x="186" y="584"/>
                  </a:lnTo>
                  <a:lnTo>
                    <a:pt x="155" y="383"/>
                  </a:lnTo>
                  <a:lnTo>
                    <a:pt x="131" y="352"/>
                  </a:lnTo>
                  <a:lnTo>
                    <a:pt x="89" y="406"/>
                  </a:lnTo>
                  <a:lnTo>
                    <a:pt x="59" y="395"/>
                  </a:lnTo>
                  <a:lnTo>
                    <a:pt x="65" y="324"/>
                  </a:lnTo>
                  <a:lnTo>
                    <a:pt x="0" y="240"/>
                  </a:lnTo>
                  <a:close/>
                </a:path>
              </a:pathLst>
            </a:custGeom>
            <a:solidFill>
              <a:srgbClr val="C5E4F6"/>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mo"/>
                <a:buNone/>
              </a:pPr>
              <a:r>
                <a:t/>
              </a:r>
              <a:endParaRPr b="1" i="0" sz="1200" u="none" cap="none" strike="noStrike">
                <a:solidFill>
                  <a:srgbClr val="000000"/>
                </a:solidFill>
                <a:latin typeface="Arial"/>
                <a:ea typeface="Arial"/>
                <a:cs typeface="Arial"/>
                <a:sym typeface="Arial"/>
              </a:endParaRPr>
            </a:p>
          </p:txBody>
        </p:sp>
        <p:sp>
          <p:nvSpPr>
            <p:cNvPr id="630" name="Google Shape;630;p76"/>
            <p:cNvSpPr/>
            <p:nvPr/>
          </p:nvSpPr>
          <p:spPr>
            <a:xfrm>
              <a:off x="6473891" y="4082727"/>
              <a:ext cx="124322" cy="119141"/>
            </a:xfrm>
            <a:custGeom>
              <a:rect b="b" l="l" r="r" t="t"/>
              <a:pathLst>
                <a:path extrusionOk="0" h="149" w="169">
                  <a:moveTo>
                    <a:pt x="0" y="29"/>
                  </a:moveTo>
                  <a:lnTo>
                    <a:pt x="11" y="105"/>
                  </a:lnTo>
                  <a:lnTo>
                    <a:pt x="35" y="144"/>
                  </a:lnTo>
                  <a:lnTo>
                    <a:pt x="66" y="149"/>
                  </a:lnTo>
                  <a:lnTo>
                    <a:pt x="169" y="80"/>
                  </a:lnTo>
                  <a:lnTo>
                    <a:pt x="168" y="0"/>
                  </a:lnTo>
                  <a:lnTo>
                    <a:pt x="90" y="13"/>
                  </a:lnTo>
                  <a:lnTo>
                    <a:pt x="22" y="11"/>
                  </a:lnTo>
                  <a:lnTo>
                    <a:pt x="0" y="29"/>
                  </a:lnTo>
                  <a:close/>
                </a:path>
              </a:pathLst>
            </a:custGeom>
            <a:solidFill>
              <a:srgbClr val="C5E4F6"/>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mo"/>
                <a:buNone/>
              </a:pPr>
              <a:r>
                <a:t/>
              </a:r>
              <a:endParaRPr b="1" i="0" sz="1200" u="none" cap="none" strike="noStrike">
                <a:solidFill>
                  <a:srgbClr val="000000"/>
                </a:solidFill>
                <a:latin typeface="Arial"/>
                <a:ea typeface="Arial"/>
                <a:cs typeface="Arial"/>
                <a:sym typeface="Arial"/>
              </a:endParaRPr>
            </a:p>
          </p:txBody>
        </p:sp>
        <p:sp>
          <p:nvSpPr>
            <p:cNvPr id="631" name="Google Shape;631;p76"/>
            <p:cNvSpPr/>
            <p:nvPr/>
          </p:nvSpPr>
          <p:spPr>
            <a:xfrm>
              <a:off x="5897182" y="4220861"/>
              <a:ext cx="48347" cy="103600"/>
            </a:xfrm>
            <a:custGeom>
              <a:rect b="b" l="l" r="r" t="t"/>
              <a:pathLst>
                <a:path extrusionOk="0" h="130" w="64">
                  <a:moveTo>
                    <a:pt x="0" y="0"/>
                  </a:moveTo>
                  <a:lnTo>
                    <a:pt x="10" y="130"/>
                  </a:lnTo>
                  <a:lnTo>
                    <a:pt x="64" y="107"/>
                  </a:lnTo>
                  <a:lnTo>
                    <a:pt x="39" y="30"/>
                  </a:lnTo>
                  <a:lnTo>
                    <a:pt x="0" y="0"/>
                  </a:lnTo>
                  <a:close/>
                </a:path>
              </a:pathLst>
            </a:custGeom>
            <a:solidFill>
              <a:schemeClr val="lt2"/>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mo"/>
                <a:buNone/>
              </a:pPr>
              <a:r>
                <a:t/>
              </a:r>
              <a:endParaRPr b="1" i="0" sz="1200" u="none" cap="none" strike="noStrike">
                <a:solidFill>
                  <a:srgbClr val="000000"/>
                </a:solidFill>
                <a:latin typeface="Arial"/>
                <a:ea typeface="Arial"/>
                <a:cs typeface="Arial"/>
                <a:sym typeface="Arial"/>
              </a:endParaRPr>
            </a:p>
          </p:txBody>
        </p:sp>
        <p:sp>
          <p:nvSpPr>
            <p:cNvPr id="632" name="Google Shape;632;p76"/>
            <p:cNvSpPr/>
            <p:nvPr/>
          </p:nvSpPr>
          <p:spPr>
            <a:xfrm>
              <a:off x="5736600" y="2839522"/>
              <a:ext cx="1555735" cy="1134427"/>
            </a:xfrm>
            <a:custGeom>
              <a:rect b="b" l="l" r="r" t="t"/>
              <a:pathLst>
                <a:path extrusionOk="0" h="1272" w="1744">
                  <a:moveTo>
                    <a:pt x="0" y="578"/>
                  </a:moveTo>
                  <a:lnTo>
                    <a:pt x="11" y="530"/>
                  </a:lnTo>
                  <a:lnTo>
                    <a:pt x="74" y="521"/>
                  </a:lnTo>
                  <a:lnTo>
                    <a:pt x="183" y="457"/>
                  </a:lnTo>
                  <a:lnTo>
                    <a:pt x="200" y="407"/>
                  </a:lnTo>
                  <a:lnTo>
                    <a:pt x="177" y="350"/>
                  </a:lnTo>
                  <a:lnTo>
                    <a:pt x="248" y="334"/>
                  </a:lnTo>
                  <a:lnTo>
                    <a:pt x="266" y="258"/>
                  </a:lnTo>
                  <a:lnTo>
                    <a:pt x="339" y="263"/>
                  </a:lnTo>
                  <a:lnTo>
                    <a:pt x="347" y="213"/>
                  </a:lnTo>
                  <a:lnTo>
                    <a:pt x="403" y="187"/>
                  </a:lnTo>
                  <a:lnTo>
                    <a:pt x="431" y="230"/>
                  </a:lnTo>
                  <a:lnTo>
                    <a:pt x="472" y="245"/>
                  </a:lnTo>
                  <a:lnTo>
                    <a:pt x="488" y="334"/>
                  </a:lnTo>
                  <a:lnTo>
                    <a:pt x="612" y="369"/>
                  </a:lnTo>
                  <a:lnTo>
                    <a:pt x="666" y="431"/>
                  </a:lnTo>
                  <a:lnTo>
                    <a:pt x="769" y="427"/>
                  </a:lnTo>
                  <a:lnTo>
                    <a:pt x="887" y="474"/>
                  </a:lnTo>
                  <a:lnTo>
                    <a:pt x="1042" y="431"/>
                  </a:lnTo>
                  <a:lnTo>
                    <a:pt x="1089" y="396"/>
                  </a:lnTo>
                  <a:lnTo>
                    <a:pt x="1089" y="348"/>
                  </a:lnTo>
                  <a:lnTo>
                    <a:pt x="1133" y="353"/>
                  </a:lnTo>
                  <a:lnTo>
                    <a:pt x="1230" y="283"/>
                  </a:lnTo>
                  <a:lnTo>
                    <a:pt x="1304" y="280"/>
                  </a:lnTo>
                  <a:lnTo>
                    <a:pt x="1269" y="225"/>
                  </a:lnTo>
                  <a:lnTo>
                    <a:pt x="1197" y="240"/>
                  </a:lnTo>
                  <a:lnTo>
                    <a:pt x="1196" y="181"/>
                  </a:lnTo>
                  <a:lnTo>
                    <a:pt x="1214" y="148"/>
                  </a:lnTo>
                  <a:lnTo>
                    <a:pt x="1258" y="167"/>
                  </a:lnTo>
                  <a:lnTo>
                    <a:pt x="1298" y="146"/>
                  </a:lnTo>
                  <a:lnTo>
                    <a:pt x="1340" y="66"/>
                  </a:lnTo>
                  <a:lnTo>
                    <a:pt x="1320" y="37"/>
                  </a:lnTo>
                  <a:lnTo>
                    <a:pt x="1423" y="0"/>
                  </a:lnTo>
                  <a:lnTo>
                    <a:pt x="1481" y="25"/>
                  </a:lnTo>
                  <a:lnTo>
                    <a:pt x="1533" y="160"/>
                  </a:lnTo>
                  <a:lnTo>
                    <a:pt x="1620" y="190"/>
                  </a:lnTo>
                  <a:lnTo>
                    <a:pt x="1636" y="239"/>
                  </a:lnTo>
                  <a:lnTo>
                    <a:pt x="1744" y="207"/>
                  </a:lnTo>
                  <a:lnTo>
                    <a:pt x="1695" y="339"/>
                  </a:lnTo>
                  <a:lnTo>
                    <a:pt x="1631" y="358"/>
                  </a:lnTo>
                  <a:lnTo>
                    <a:pt x="1640" y="407"/>
                  </a:lnTo>
                  <a:lnTo>
                    <a:pt x="1620" y="438"/>
                  </a:lnTo>
                  <a:lnTo>
                    <a:pt x="1609" y="427"/>
                  </a:lnTo>
                  <a:lnTo>
                    <a:pt x="1555" y="464"/>
                  </a:lnTo>
                  <a:lnTo>
                    <a:pt x="1555" y="483"/>
                  </a:lnTo>
                  <a:lnTo>
                    <a:pt x="1515" y="477"/>
                  </a:lnTo>
                  <a:lnTo>
                    <a:pt x="1445" y="536"/>
                  </a:lnTo>
                  <a:lnTo>
                    <a:pt x="1358" y="583"/>
                  </a:lnTo>
                  <a:lnTo>
                    <a:pt x="1386" y="521"/>
                  </a:lnTo>
                  <a:lnTo>
                    <a:pt x="1371" y="498"/>
                  </a:lnTo>
                  <a:lnTo>
                    <a:pt x="1258" y="570"/>
                  </a:lnTo>
                  <a:lnTo>
                    <a:pt x="1253" y="590"/>
                  </a:lnTo>
                  <a:lnTo>
                    <a:pt x="1293" y="635"/>
                  </a:lnTo>
                  <a:lnTo>
                    <a:pt x="1343" y="616"/>
                  </a:lnTo>
                  <a:lnTo>
                    <a:pt x="1394" y="633"/>
                  </a:lnTo>
                  <a:lnTo>
                    <a:pt x="1325" y="670"/>
                  </a:lnTo>
                  <a:lnTo>
                    <a:pt x="1299" y="721"/>
                  </a:lnTo>
                  <a:lnTo>
                    <a:pt x="1375" y="831"/>
                  </a:lnTo>
                  <a:lnTo>
                    <a:pt x="1323" y="820"/>
                  </a:lnTo>
                  <a:lnTo>
                    <a:pt x="1375" y="858"/>
                  </a:lnTo>
                  <a:lnTo>
                    <a:pt x="1324" y="882"/>
                  </a:lnTo>
                  <a:lnTo>
                    <a:pt x="1377" y="893"/>
                  </a:lnTo>
                  <a:lnTo>
                    <a:pt x="1280" y="1069"/>
                  </a:lnTo>
                  <a:lnTo>
                    <a:pt x="1217" y="1122"/>
                  </a:lnTo>
                  <a:lnTo>
                    <a:pt x="1154" y="1139"/>
                  </a:lnTo>
                  <a:lnTo>
                    <a:pt x="1149" y="1140"/>
                  </a:lnTo>
                  <a:lnTo>
                    <a:pt x="1133" y="1130"/>
                  </a:lnTo>
                  <a:lnTo>
                    <a:pt x="1119" y="1158"/>
                  </a:lnTo>
                  <a:lnTo>
                    <a:pt x="1043" y="1177"/>
                  </a:lnTo>
                  <a:lnTo>
                    <a:pt x="1045" y="1220"/>
                  </a:lnTo>
                  <a:lnTo>
                    <a:pt x="1063" y="1235"/>
                  </a:lnTo>
                  <a:lnTo>
                    <a:pt x="1027" y="1272"/>
                  </a:lnTo>
                  <a:lnTo>
                    <a:pt x="1008" y="1263"/>
                  </a:lnTo>
                  <a:lnTo>
                    <a:pt x="1021" y="1224"/>
                  </a:lnTo>
                  <a:lnTo>
                    <a:pt x="1033" y="1221"/>
                  </a:lnTo>
                  <a:lnTo>
                    <a:pt x="1025" y="1169"/>
                  </a:lnTo>
                  <a:lnTo>
                    <a:pt x="975" y="1171"/>
                  </a:lnTo>
                  <a:lnTo>
                    <a:pt x="898" y="1118"/>
                  </a:lnTo>
                  <a:lnTo>
                    <a:pt x="812" y="1141"/>
                  </a:lnTo>
                  <a:lnTo>
                    <a:pt x="795" y="1142"/>
                  </a:lnTo>
                  <a:lnTo>
                    <a:pt x="798" y="1177"/>
                  </a:lnTo>
                  <a:lnTo>
                    <a:pt x="785" y="1168"/>
                  </a:lnTo>
                  <a:lnTo>
                    <a:pt x="731" y="1151"/>
                  </a:lnTo>
                  <a:lnTo>
                    <a:pt x="714" y="1087"/>
                  </a:lnTo>
                  <a:lnTo>
                    <a:pt x="680" y="1095"/>
                  </a:lnTo>
                  <a:lnTo>
                    <a:pt x="712" y="1002"/>
                  </a:lnTo>
                  <a:lnTo>
                    <a:pt x="712" y="972"/>
                  </a:lnTo>
                  <a:lnTo>
                    <a:pt x="674" y="952"/>
                  </a:lnTo>
                  <a:lnTo>
                    <a:pt x="645" y="940"/>
                  </a:lnTo>
                  <a:lnTo>
                    <a:pt x="635" y="905"/>
                  </a:lnTo>
                  <a:lnTo>
                    <a:pt x="516" y="963"/>
                  </a:lnTo>
                  <a:lnTo>
                    <a:pt x="462" y="948"/>
                  </a:lnTo>
                  <a:lnTo>
                    <a:pt x="432" y="980"/>
                  </a:lnTo>
                  <a:lnTo>
                    <a:pt x="429" y="957"/>
                  </a:lnTo>
                  <a:lnTo>
                    <a:pt x="410" y="961"/>
                  </a:lnTo>
                  <a:lnTo>
                    <a:pt x="348" y="961"/>
                  </a:lnTo>
                  <a:lnTo>
                    <a:pt x="300" y="912"/>
                  </a:lnTo>
                  <a:lnTo>
                    <a:pt x="211" y="879"/>
                  </a:lnTo>
                  <a:lnTo>
                    <a:pt x="150" y="857"/>
                  </a:lnTo>
                  <a:lnTo>
                    <a:pt x="138" y="802"/>
                  </a:lnTo>
                  <a:lnTo>
                    <a:pt x="167" y="796"/>
                  </a:lnTo>
                  <a:lnTo>
                    <a:pt x="147" y="750"/>
                  </a:lnTo>
                  <a:lnTo>
                    <a:pt x="188" y="699"/>
                  </a:lnTo>
                  <a:lnTo>
                    <a:pt x="158" y="680"/>
                  </a:lnTo>
                  <a:lnTo>
                    <a:pt x="112" y="700"/>
                  </a:lnTo>
                  <a:lnTo>
                    <a:pt x="29" y="641"/>
                  </a:lnTo>
                  <a:lnTo>
                    <a:pt x="32" y="633"/>
                  </a:lnTo>
                  <a:lnTo>
                    <a:pt x="32" y="591"/>
                  </a:lnTo>
                  <a:lnTo>
                    <a:pt x="0" y="578"/>
                  </a:lnTo>
                  <a:close/>
                </a:path>
              </a:pathLst>
            </a:custGeom>
            <a:solidFill>
              <a:srgbClr val="C5E4F6"/>
            </a:solidFill>
            <a:ln cap="flat" cmpd="sng" w="9525">
              <a:solidFill>
                <a:srgbClr val="FFFF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mo"/>
                <a:buNone/>
              </a:pPr>
              <a:r>
                <a:t/>
              </a:r>
              <a:endParaRPr b="1" i="0" sz="1200" u="none" cap="none" strike="noStrike">
                <a:solidFill>
                  <a:srgbClr val="000000"/>
                </a:solidFill>
                <a:latin typeface="Arial"/>
                <a:ea typeface="Arial"/>
                <a:cs typeface="Arial"/>
                <a:sym typeface="Arial"/>
              </a:endParaRPr>
            </a:p>
          </p:txBody>
        </p:sp>
        <p:sp>
          <p:nvSpPr>
            <p:cNvPr id="633" name="Google Shape;633;p76"/>
            <p:cNvSpPr/>
            <p:nvPr/>
          </p:nvSpPr>
          <p:spPr>
            <a:xfrm>
              <a:off x="6919373" y="3780560"/>
              <a:ext cx="36261" cy="93240"/>
            </a:xfrm>
            <a:custGeom>
              <a:rect b="b" l="l" r="r" t="t"/>
              <a:pathLst>
                <a:path extrusionOk="0" h="112" w="60">
                  <a:moveTo>
                    <a:pt x="0" y="46"/>
                  </a:moveTo>
                  <a:lnTo>
                    <a:pt x="25" y="112"/>
                  </a:lnTo>
                  <a:lnTo>
                    <a:pt x="60" y="0"/>
                  </a:lnTo>
                  <a:lnTo>
                    <a:pt x="29" y="1"/>
                  </a:lnTo>
                  <a:lnTo>
                    <a:pt x="0" y="46"/>
                  </a:lnTo>
                  <a:close/>
                </a:path>
              </a:pathLst>
            </a:custGeom>
            <a:solidFill>
              <a:srgbClr val="C5E4F6"/>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mo"/>
                <a:buNone/>
              </a:pPr>
              <a:r>
                <a:t/>
              </a:r>
              <a:endParaRPr b="1" i="0" sz="1200" u="none" cap="none" strike="noStrike">
                <a:solidFill>
                  <a:srgbClr val="000000"/>
                </a:solidFill>
                <a:latin typeface="Arial"/>
                <a:ea typeface="Arial"/>
                <a:cs typeface="Arial"/>
                <a:sym typeface="Arial"/>
              </a:endParaRPr>
            </a:p>
          </p:txBody>
        </p:sp>
        <p:sp>
          <p:nvSpPr>
            <p:cNvPr id="634" name="Google Shape;634;p76"/>
            <p:cNvSpPr/>
            <p:nvPr/>
          </p:nvSpPr>
          <p:spPr>
            <a:xfrm>
              <a:off x="5595013" y="3443858"/>
              <a:ext cx="742471" cy="825349"/>
            </a:xfrm>
            <a:custGeom>
              <a:rect b="b" l="l" r="r" t="t"/>
              <a:pathLst>
                <a:path extrusionOk="0" h="1017" w="996">
                  <a:moveTo>
                    <a:pt x="0" y="463"/>
                  </a:moveTo>
                  <a:lnTo>
                    <a:pt x="28" y="440"/>
                  </a:lnTo>
                  <a:lnTo>
                    <a:pt x="103" y="440"/>
                  </a:lnTo>
                  <a:lnTo>
                    <a:pt x="49" y="335"/>
                  </a:lnTo>
                  <a:lnTo>
                    <a:pt x="83" y="306"/>
                  </a:lnTo>
                  <a:lnTo>
                    <a:pt x="126" y="309"/>
                  </a:lnTo>
                  <a:lnTo>
                    <a:pt x="229" y="193"/>
                  </a:lnTo>
                  <a:lnTo>
                    <a:pt x="223" y="161"/>
                  </a:lnTo>
                  <a:lnTo>
                    <a:pt x="246" y="142"/>
                  </a:lnTo>
                  <a:lnTo>
                    <a:pt x="203" y="106"/>
                  </a:lnTo>
                  <a:lnTo>
                    <a:pt x="201" y="50"/>
                  </a:lnTo>
                  <a:lnTo>
                    <a:pt x="299" y="50"/>
                  </a:lnTo>
                  <a:lnTo>
                    <a:pt x="325" y="22"/>
                  </a:lnTo>
                  <a:lnTo>
                    <a:pt x="380" y="0"/>
                  </a:lnTo>
                  <a:lnTo>
                    <a:pt x="415" y="21"/>
                  </a:lnTo>
                  <a:lnTo>
                    <a:pt x="367" y="78"/>
                  </a:lnTo>
                  <a:lnTo>
                    <a:pt x="390" y="128"/>
                  </a:lnTo>
                  <a:lnTo>
                    <a:pt x="356" y="135"/>
                  </a:lnTo>
                  <a:lnTo>
                    <a:pt x="370" y="196"/>
                  </a:lnTo>
                  <a:lnTo>
                    <a:pt x="443" y="220"/>
                  </a:lnTo>
                  <a:lnTo>
                    <a:pt x="408" y="277"/>
                  </a:lnTo>
                  <a:lnTo>
                    <a:pt x="499" y="330"/>
                  </a:lnTo>
                  <a:lnTo>
                    <a:pt x="678" y="364"/>
                  </a:lnTo>
                  <a:lnTo>
                    <a:pt x="681" y="311"/>
                  </a:lnTo>
                  <a:lnTo>
                    <a:pt x="703" y="306"/>
                  </a:lnTo>
                  <a:lnTo>
                    <a:pt x="707" y="332"/>
                  </a:lnTo>
                  <a:lnTo>
                    <a:pt x="721" y="355"/>
                  </a:lnTo>
                  <a:lnTo>
                    <a:pt x="814" y="345"/>
                  </a:lnTo>
                  <a:lnTo>
                    <a:pt x="807" y="313"/>
                  </a:lnTo>
                  <a:lnTo>
                    <a:pt x="950" y="249"/>
                  </a:lnTo>
                  <a:lnTo>
                    <a:pt x="961" y="287"/>
                  </a:lnTo>
                  <a:lnTo>
                    <a:pt x="996" y="301"/>
                  </a:lnTo>
                  <a:lnTo>
                    <a:pt x="983" y="339"/>
                  </a:lnTo>
                  <a:lnTo>
                    <a:pt x="922" y="362"/>
                  </a:lnTo>
                  <a:lnTo>
                    <a:pt x="834" y="528"/>
                  </a:lnTo>
                  <a:lnTo>
                    <a:pt x="818" y="462"/>
                  </a:lnTo>
                  <a:lnTo>
                    <a:pt x="802" y="488"/>
                  </a:lnTo>
                  <a:lnTo>
                    <a:pt x="781" y="455"/>
                  </a:lnTo>
                  <a:lnTo>
                    <a:pt x="820" y="413"/>
                  </a:lnTo>
                  <a:lnTo>
                    <a:pt x="745" y="407"/>
                  </a:lnTo>
                  <a:lnTo>
                    <a:pt x="693" y="361"/>
                  </a:lnTo>
                  <a:lnTo>
                    <a:pt x="680" y="385"/>
                  </a:lnTo>
                  <a:lnTo>
                    <a:pt x="695" y="407"/>
                  </a:lnTo>
                  <a:lnTo>
                    <a:pt x="674" y="421"/>
                  </a:lnTo>
                  <a:lnTo>
                    <a:pt x="694" y="443"/>
                  </a:lnTo>
                  <a:lnTo>
                    <a:pt x="707" y="539"/>
                  </a:lnTo>
                  <a:lnTo>
                    <a:pt x="680" y="523"/>
                  </a:lnTo>
                  <a:lnTo>
                    <a:pt x="622" y="599"/>
                  </a:lnTo>
                  <a:lnTo>
                    <a:pt x="414" y="753"/>
                  </a:lnTo>
                  <a:lnTo>
                    <a:pt x="399" y="942"/>
                  </a:lnTo>
                  <a:lnTo>
                    <a:pt x="315" y="1017"/>
                  </a:lnTo>
                  <a:lnTo>
                    <a:pt x="237" y="871"/>
                  </a:lnTo>
                  <a:lnTo>
                    <a:pt x="207" y="756"/>
                  </a:lnTo>
                  <a:lnTo>
                    <a:pt x="178" y="728"/>
                  </a:lnTo>
                  <a:lnTo>
                    <a:pt x="159" y="517"/>
                  </a:lnTo>
                  <a:lnTo>
                    <a:pt x="139" y="511"/>
                  </a:lnTo>
                  <a:lnTo>
                    <a:pt x="127" y="556"/>
                  </a:lnTo>
                  <a:lnTo>
                    <a:pt x="80" y="569"/>
                  </a:lnTo>
                  <a:lnTo>
                    <a:pt x="31" y="513"/>
                  </a:lnTo>
                  <a:lnTo>
                    <a:pt x="78" y="485"/>
                  </a:lnTo>
                  <a:lnTo>
                    <a:pt x="31" y="495"/>
                  </a:lnTo>
                  <a:lnTo>
                    <a:pt x="0" y="463"/>
                  </a:lnTo>
                  <a:close/>
                </a:path>
              </a:pathLst>
            </a:custGeom>
            <a:solidFill>
              <a:srgbClr val="C5E4F6"/>
            </a:solidFill>
            <a:ln cap="flat" cmpd="sng" w="9525">
              <a:solidFill>
                <a:srgbClr val="FFFF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mo"/>
                <a:buNone/>
              </a:pPr>
              <a:r>
                <a:t/>
              </a:r>
              <a:endParaRPr b="1" i="0" sz="1200" u="none" cap="none" strike="noStrike">
                <a:solidFill>
                  <a:srgbClr val="000000"/>
                </a:solidFill>
                <a:latin typeface="Arial"/>
                <a:ea typeface="Arial"/>
                <a:cs typeface="Arial"/>
                <a:sym typeface="Arial"/>
              </a:endParaRPr>
            </a:p>
          </p:txBody>
        </p:sp>
        <p:sp>
          <p:nvSpPr>
            <p:cNvPr id="635" name="Google Shape;635;p76"/>
            <p:cNvSpPr/>
            <p:nvPr/>
          </p:nvSpPr>
          <p:spPr>
            <a:xfrm>
              <a:off x="4978590" y="3321263"/>
              <a:ext cx="492103" cy="455843"/>
            </a:xfrm>
            <a:custGeom>
              <a:rect b="b" l="l" r="r" t="t"/>
              <a:pathLst>
                <a:path extrusionOk="0" h="511" w="549">
                  <a:moveTo>
                    <a:pt x="0" y="16"/>
                  </a:moveTo>
                  <a:lnTo>
                    <a:pt x="12" y="0"/>
                  </a:lnTo>
                  <a:lnTo>
                    <a:pt x="28" y="8"/>
                  </a:lnTo>
                  <a:lnTo>
                    <a:pt x="48" y="34"/>
                  </a:lnTo>
                  <a:lnTo>
                    <a:pt x="61" y="38"/>
                  </a:lnTo>
                  <a:lnTo>
                    <a:pt x="114" y="6"/>
                  </a:lnTo>
                  <a:lnTo>
                    <a:pt x="120" y="37"/>
                  </a:lnTo>
                  <a:lnTo>
                    <a:pt x="142" y="47"/>
                  </a:lnTo>
                  <a:lnTo>
                    <a:pt x="149" y="79"/>
                  </a:lnTo>
                  <a:lnTo>
                    <a:pt x="222" y="116"/>
                  </a:lnTo>
                  <a:lnTo>
                    <a:pt x="291" y="105"/>
                  </a:lnTo>
                  <a:lnTo>
                    <a:pt x="285" y="86"/>
                  </a:lnTo>
                  <a:lnTo>
                    <a:pt x="375" y="53"/>
                  </a:lnTo>
                  <a:lnTo>
                    <a:pt x="491" y="111"/>
                  </a:lnTo>
                  <a:lnTo>
                    <a:pt x="494" y="143"/>
                  </a:lnTo>
                  <a:lnTo>
                    <a:pt x="473" y="202"/>
                  </a:lnTo>
                  <a:lnTo>
                    <a:pt x="478" y="286"/>
                  </a:lnTo>
                  <a:lnTo>
                    <a:pt x="506" y="310"/>
                  </a:lnTo>
                  <a:lnTo>
                    <a:pt x="484" y="352"/>
                  </a:lnTo>
                  <a:lnTo>
                    <a:pt x="549" y="446"/>
                  </a:lnTo>
                  <a:lnTo>
                    <a:pt x="505" y="511"/>
                  </a:lnTo>
                  <a:lnTo>
                    <a:pt x="385" y="489"/>
                  </a:lnTo>
                  <a:lnTo>
                    <a:pt x="358" y="447"/>
                  </a:lnTo>
                  <a:lnTo>
                    <a:pt x="274" y="461"/>
                  </a:lnTo>
                  <a:lnTo>
                    <a:pt x="214" y="421"/>
                  </a:lnTo>
                  <a:lnTo>
                    <a:pt x="171" y="342"/>
                  </a:lnTo>
                  <a:lnTo>
                    <a:pt x="141" y="330"/>
                  </a:lnTo>
                  <a:lnTo>
                    <a:pt x="124" y="340"/>
                  </a:lnTo>
                  <a:lnTo>
                    <a:pt x="94" y="270"/>
                  </a:lnTo>
                  <a:lnTo>
                    <a:pt x="42" y="218"/>
                  </a:lnTo>
                  <a:lnTo>
                    <a:pt x="64" y="140"/>
                  </a:lnTo>
                  <a:lnTo>
                    <a:pt x="44" y="134"/>
                  </a:lnTo>
                  <a:lnTo>
                    <a:pt x="20" y="94"/>
                  </a:lnTo>
                  <a:lnTo>
                    <a:pt x="0" y="16"/>
                  </a:lnTo>
                  <a:close/>
                </a:path>
              </a:pathLst>
            </a:custGeom>
            <a:solidFill>
              <a:srgbClr val="C5E4F6"/>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mo"/>
                <a:buNone/>
              </a:pPr>
              <a:r>
                <a:t/>
              </a:r>
              <a:endParaRPr b="1" i="0" sz="1200" u="none" cap="none" strike="noStrike">
                <a:solidFill>
                  <a:srgbClr val="000000"/>
                </a:solidFill>
                <a:latin typeface="Arial"/>
                <a:ea typeface="Arial"/>
                <a:cs typeface="Arial"/>
                <a:sym typeface="Arial"/>
              </a:endParaRPr>
            </a:p>
          </p:txBody>
        </p:sp>
        <p:grpSp>
          <p:nvGrpSpPr>
            <p:cNvPr id="636" name="Google Shape;636;p76"/>
            <p:cNvGrpSpPr/>
            <p:nvPr/>
          </p:nvGrpSpPr>
          <p:grpSpPr>
            <a:xfrm>
              <a:off x="7193915" y="3108883"/>
              <a:ext cx="414263" cy="454087"/>
              <a:chOff x="4450" y="2625"/>
              <a:chExt cx="458" cy="515"/>
            </a:xfrm>
          </p:grpSpPr>
          <p:sp>
            <p:nvSpPr>
              <p:cNvPr id="637" name="Google Shape;637;p76"/>
              <p:cNvSpPr/>
              <p:nvPr/>
            </p:nvSpPr>
            <p:spPr>
              <a:xfrm>
                <a:off x="4450" y="3050"/>
                <a:ext cx="65" cy="90"/>
              </a:xfrm>
              <a:custGeom>
                <a:rect b="b" l="l" r="r" t="t"/>
                <a:pathLst>
                  <a:path extrusionOk="0" h="97" w="80">
                    <a:moveTo>
                      <a:pt x="0" y="26"/>
                    </a:moveTo>
                    <a:lnTo>
                      <a:pt x="3" y="51"/>
                    </a:lnTo>
                    <a:lnTo>
                      <a:pt x="23" y="26"/>
                    </a:lnTo>
                    <a:lnTo>
                      <a:pt x="30" y="41"/>
                    </a:lnTo>
                    <a:lnTo>
                      <a:pt x="22" y="97"/>
                    </a:lnTo>
                    <a:lnTo>
                      <a:pt x="58" y="96"/>
                    </a:lnTo>
                    <a:lnTo>
                      <a:pt x="80" y="38"/>
                    </a:lnTo>
                    <a:lnTo>
                      <a:pt x="68" y="5"/>
                    </a:lnTo>
                    <a:lnTo>
                      <a:pt x="32" y="0"/>
                    </a:lnTo>
                    <a:lnTo>
                      <a:pt x="0" y="26"/>
                    </a:lnTo>
                    <a:close/>
                  </a:path>
                </a:pathLst>
              </a:custGeom>
              <a:solidFill>
                <a:srgbClr val="C5E4F6"/>
              </a:solidFill>
              <a:ln cap="flat" cmpd="sng" w="9525">
                <a:solidFill>
                  <a:srgbClr val="FFFF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mo"/>
                  <a:buNone/>
                </a:pPr>
                <a:r>
                  <a:t/>
                </a:r>
                <a:endParaRPr b="1" i="0" sz="1200" u="none" cap="none" strike="noStrike">
                  <a:solidFill>
                    <a:srgbClr val="000000"/>
                  </a:solidFill>
                  <a:latin typeface="Arial"/>
                  <a:ea typeface="Arial"/>
                  <a:cs typeface="Arial"/>
                  <a:sym typeface="Arial"/>
                </a:endParaRPr>
              </a:p>
            </p:txBody>
          </p:sp>
          <p:sp>
            <p:nvSpPr>
              <p:cNvPr id="638" name="Google Shape;638;p76"/>
              <p:cNvSpPr/>
              <p:nvPr/>
            </p:nvSpPr>
            <p:spPr>
              <a:xfrm>
                <a:off x="4482" y="2776"/>
                <a:ext cx="323" cy="286"/>
              </a:xfrm>
              <a:custGeom>
                <a:rect b="b" l="l" r="r" t="t"/>
                <a:pathLst>
                  <a:path extrusionOk="0" h="315" w="386">
                    <a:moveTo>
                      <a:pt x="0" y="296"/>
                    </a:moveTo>
                    <a:lnTo>
                      <a:pt x="70" y="239"/>
                    </a:lnTo>
                    <a:lnTo>
                      <a:pt x="167" y="239"/>
                    </a:lnTo>
                    <a:lnTo>
                      <a:pt x="206" y="166"/>
                    </a:lnTo>
                    <a:lnTo>
                      <a:pt x="222" y="160"/>
                    </a:lnTo>
                    <a:lnTo>
                      <a:pt x="224" y="188"/>
                    </a:lnTo>
                    <a:lnTo>
                      <a:pt x="266" y="160"/>
                    </a:lnTo>
                    <a:lnTo>
                      <a:pt x="305" y="107"/>
                    </a:lnTo>
                    <a:lnTo>
                      <a:pt x="320" y="16"/>
                    </a:lnTo>
                    <a:lnTo>
                      <a:pt x="351" y="20"/>
                    </a:lnTo>
                    <a:lnTo>
                      <a:pt x="342" y="0"/>
                    </a:lnTo>
                    <a:lnTo>
                      <a:pt x="361" y="1"/>
                    </a:lnTo>
                    <a:lnTo>
                      <a:pt x="386" y="77"/>
                    </a:lnTo>
                    <a:lnTo>
                      <a:pt x="351" y="130"/>
                    </a:lnTo>
                    <a:lnTo>
                      <a:pt x="351" y="178"/>
                    </a:lnTo>
                    <a:lnTo>
                      <a:pt x="326" y="250"/>
                    </a:lnTo>
                    <a:lnTo>
                      <a:pt x="309" y="260"/>
                    </a:lnTo>
                    <a:lnTo>
                      <a:pt x="307" y="233"/>
                    </a:lnTo>
                    <a:lnTo>
                      <a:pt x="254" y="273"/>
                    </a:lnTo>
                    <a:lnTo>
                      <a:pt x="206" y="256"/>
                    </a:lnTo>
                    <a:lnTo>
                      <a:pt x="209" y="288"/>
                    </a:lnTo>
                    <a:lnTo>
                      <a:pt x="167" y="315"/>
                    </a:lnTo>
                    <a:lnTo>
                      <a:pt x="157" y="270"/>
                    </a:lnTo>
                    <a:lnTo>
                      <a:pt x="0" y="296"/>
                    </a:lnTo>
                    <a:close/>
                  </a:path>
                </a:pathLst>
              </a:custGeom>
              <a:solidFill>
                <a:srgbClr val="C5E4F6"/>
              </a:solidFill>
              <a:ln cap="flat" cmpd="sng" w="9525">
                <a:solidFill>
                  <a:srgbClr val="FFFF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mo"/>
                  <a:buNone/>
                </a:pPr>
                <a:r>
                  <a:t/>
                </a:r>
                <a:endParaRPr b="1" i="0" sz="1200" u="none" cap="none" strike="noStrike">
                  <a:solidFill>
                    <a:srgbClr val="000000"/>
                  </a:solidFill>
                  <a:latin typeface="Arial"/>
                  <a:ea typeface="Arial"/>
                  <a:cs typeface="Arial"/>
                  <a:sym typeface="Arial"/>
                </a:endParaRPr>
              </a:p>
            </p:txBody>
          </p:sp>
          <p:sp>
            <p:nvSpPr>
              <p:cNvPr id="639" name="Google Shape;639;p76"/>
              <p:cNvSpPr/>
              <p:nvPr/>
            </p:nvSpPr>
            <p:spPr>
              <a:xfrm>
                <a:off x="4523" y="3035"/>
                <a:ext cx="64" cy="53"/>
              </a:xfrm>
              <a:custGeom>
                <a:rect b="b" l="l" r="r" t="t"/>
                <a:pathLst>
                  <a:path extrusionOk="0" h="58" w="78">
                    <a:moveTo>
                      <a:pt x="0" y="30"/>
                    </a:moveTo>
                    <a:lnTo>
                      <a:pt x="29" y="58"/>
                    </a:lnTo>
                    <a:lnTo>
                      <a:pt x="74" y="36"/>
                    </a:lnTo>
                    <a:lnTo>
                      <a:pt x="78" y="0"/>
                    </a:lnTo>
                    <a:lnTo>
                      <a:pt x="0" y="30"/>
                    </a:lnTo>
                    <a:close/>
                  </a:path>
                </a:pathLst>
              </a:custGeom>
              <a:solidFill>
                <a:srgbClr val="C5E4F6"/>
              </a:solidFill>
              <a:ln cap="flat" cmpd="sng" w="9525">
                <a:solidFill>
                  <a:srgbClr val="FFFF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mo"/>
                  <a:buNone/>
                </a:pPr>
                <a:r>
                  <a:t/>
                </a:r>
                <a:endParaRPr b="1" i="0" sz="1200" u="none" cap="none" strike="noStrike">
                  <a:solidFill>
                    <a:srgbClr val="000000"/>
                  </a:solidFill>
                  <a:latin typeface="Arial"/>
                  <a:ea typeface="Arial"/>
                  <a:cs typeface="Arial"/>
                  <a:sym typeface="Arial"/>
                </a:endParaRPr>
              </a:p>
            </p:txBody>
          </p:sp>
          <p:sp>
            <p:nvSpPr>
              <p:cNvPr id="640" name="Google Shape;640;p76"/>
              <p:cNvSpPr/>
              <p:nvPr/>
            </p:nvSpPr>
            <p:spPr>
              <a:xfrm>
                <a:off x="4738" y="2625"/>
                <a:ext cx="170" cy="151"/>
              </a:xfrm>
              <a:custGeom>
                <a:rect b="b" l="l" r="r" t="t"/>
                <a:pathLst>
                  <a:path extrusionOk="0" h="168" w="201">
                    <a:moveTo>
                      <a:pt x="0" y="120"/>
                    </a:moveTo>
                    <a:lnTo>
                      <a:pt x="9" y="168"/>
                    </a:lnTo>
                    <a:lnTo>
                      <a:pt x="45" y="151"/>
                    </a:lnTo>
                    <a:lnTo>
                      <a:pt x="21" y="122"/>
                    </a:lnTo>
                    <a:lnTo>
                      <a:pt x="118" y="148"/>
                    </a:lnTo>
                    <a:lnTo>
                      <a:pt x="141" y="107"/>
                    </a:lnTo>
                    <a:lnTo>
                      <a:pt x="201" y="94"/>
                    </a:lnTo>
                    <a:lnTo>
                      <a:pt x="180" y="68"/>
                    </a:lnTo>
                    <a:lnTo>
                      <a:pt x="187" y="45"/>
                    </a:lnTo>
                    <a:lnTo>
                      <a:pt x="133" y="49"/>
                    </a:lnTo>
                    <a:lnTo>
                      <a:pt x="71" y="0"/>
                    </a:lnTo>
                    <a:lnTo>
                      <a:pt x="48" y="96"/>
                    </a:lnTo>
                    <a:lnTo>
                      <a:pt x="19" y="90"/>
                    </a:lnTo>
                    <a:lnTo>
                      <a:pt x="0" y="120"/>
                    </a:lnTo>
                    <a:close/>
                  </a:path>
                </a:pathLst>
              </a:custGeom>
              <a:solidFill>
                <a:srgbClr val="C5E4F6"/>
              </a:solidFill>
              <a:ln cap="flat" cmpd="sng" w="9525">
                <a:solidFill>
                  <a:srgbClr val="FFFF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mo"/>
                  <a:buNone/>
                </a:pPr>
                <a:r>
                  <a:t/>
                </a:r>
                <a:endParaRPr b="1" i="0" sz="1200" u="none" cap="none" strike="noStrike">
                  <a:solidFill>
                    <a:srgbClr val="000000"/>
                  </a:solidFill>
                  <a:latin typeface="Arial"/>
                  <a:ea typeface="Arial"/>
                  <a:cs typeface="Arial"/>
                  <a:sym typeface="Arial"/>
                </a:endParaRPr>
              </a:p>
            </p:txBody>
          </p:sp>
        </p:grpSp>
        <p:sp>
          <p:nvSpPr>
            <p:cNvPr id="641" name="Google Shape;641;p76"/>
            <p:cNvSpPr/>
            <p:nvPr/>
          </p:nvSpPr>
          <p:spPr>
            <a:xfrm>
              <a:off x="7022973" y="3221116"/>
              <a:ext cx="160581" cy="170941"/>
            </a:xfrm>
            <a:custGeom>
              <a:rect b="b" l="l" r="r" t="t"/>
              <a:pathLst>
                <a:path extrusionOk="0" h="211" w="212">
                  <a:moveTo>
                    <a:pt x="0" y="120"/>
                  </a:moveTo>
                  <a:lnTo>
                    <a:pt x="37" y="138"/>
                  </a:lnTo>
                  <a:lnTo>
                    <a:pt x="13" y="198"/>
                  </a:lnTo>
                  <a:lnTo>
                    <a:pt x="75" y="211"/>
                  </a:lnTo>
                  <a:lnTo>
                    <a:pt x="137" y="177"/>
                  </a:lnTo>
                  <a:lnTo>
                    <a:pt x="107" y="126"/>
                  </a:lnTo>
                  <a:lnTo>
                    <a:pt x="179" y="81"/>
                  </a:lnTo>
                  <a:lnTo>
                    <a:pt x="212" y="20"/>
                  </a:lnTo>
                  <a:lnTo>
                    <a:pt x="209" y="12"/>
                  </a:lnTo>
                  <a:lnTo>
                    <a:pt x="196" y="0"/>
                  </a:lnTo>
                  <a:lnTo>
                    <a:pt x="131" y="41"/>
                  </a:lnTo>
                  <a:lnTo>
                    <a:pt x="131" y="62"/>
                  </a:lnTo>
                  <a:lnTo>
                    <a:pt x="84" y="55"/>
                  </a:lnTo>
                  <a:lnTo>
                    <a:pt x="0" y="120"/>
                  </a:lnTo>
                  <a:close/>
                </a:path>
              </a:pathLst>
            </a:custGeom>
            <a:solidFill>
              <a:srgbClr val="C5E4F6"/>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mo"/>
                <a:buNone/>
              </a:pPr>
              <a:r>
                <a:t/>
              </a:r>
              <a:endParaRPr b="1" i="0" sz="1200" u="none" cap="none" strike="noStrike">
                <a:solidFill>
                  <a:srgbClr val="000000"/>
                </a:solidFill>
                <a:latin typeface="Arial"/>
                <a:ea typeface="Arial"/>
                <a:cs typeface="Arial"/>
                <a:sym typeface="Arial"/>
              </a:endParaRPr>
            </a:p>
          </p:txBody>
        </p:sp>
        <p:sp>
          <p:nvSpPr>
            <p:cNvPr id="642" name="Google Shape;642;p76"/>
            <p:cNvSpPr/>
            <p:nvPr/>
          </p:nvSpPr>
          <p:spPr>
            <a:xfrm>
              <a:off x="7074774" y="3362705"/>
              <a:ext cx="86334" cy="138134"/>
            </a:xfrm>
            <a:custGeom>
              <a:rect b="b" l="l" r="r" t="t"/>
              <a:pathLst>
                <a:path extrusionOk="0" h="166" w="116">
                  <a:moveTo>
                    <a:pt x="0" y="166"/>
                  </a:moveTo>
                  <a:lnTo>
                    <a:pt x="13" y="34"/>
                  </a:lnTo>
                  <a:lnTo>
                    <a:pt x="75" y="0"/>
                  </a:lnTo>
                  <a:lnTo>
                    <a:pt x="116" y="101"/>
                  </a:lnTo>
                  <a:lnTo>
                    <a:pt x="74" y="149"/>
                  </a:lnTo>
                  <a:lnTo>
                    <a:pt x="0" y="166"/>
                  </a:lnTo>
                  <a:close/>
                </a:path>
              </a:pathLst>
            </a:custGeom>
            <a:solidFill>
              <a:srgbClr val="C5E4F6"/>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mo"/>
                <a:buNone/>
              </a:pPr>
              <a:r>
                <a:t/>
              </a:r>
              <a:endParaRPr b="1" i="0" sz="1200" u="none" cap="none" strike="noStrike">
                <a:solidFill>
                  <a:srgbClr val="000000"/>
                </a:solidFill>
                <a:latin typeface="Arial"/>
                <a:ea typeface="Arial"/>
                <a:cs typeface="Arial"/>
                <a:sym typeface="Arial"/>
              </a:endParaRPr>
            </a:p>
          </p:txBody>
        </p:sp>
        <p:sp>
          <p:nvSpPr>
            <p:cNvPr id="643" name="Google Shape;643;p76"/>
            <p:cNvSpPr/>
            <p:nvPr/>
          </p:nvSpPr>
          <p:spPr>
            <a:xfrm>
              <a:off x="6415184" y="3854806"/>
              <a:ext cx="183027" cy="241734"/>
            </a:xfrm>
            <a:custGeom>
              <a:rect b="b" l="l" r="r" t="t"/>
              <a:pathLst>
                <a:path extrusionOk="0" h="290" w="246">
                  <a:moveTo>
                    <a:pt x="0" y="62"/>
                  </a:moveTo>
                  <a:lnTo>
                    <a:pt x="33" y="104"/>
                  </a:lnTo>
                  <a:lnTo>
                    <a:pt x="23" y="175"/>
                  </a:lnTo>
                  <a:lnTo>
                    <a:pt x="110" y="144"/>
                  </a:lnTo>
                  <a:lnTo>
                    <a:pt x="144" y="175"/>
                  </a:lnTo>
                  <a:lnTo>
                    <a:pt x="176" y="246"/>
                  </a:lnTo>
                  <a:lnTo>
                    <a:pt x="168" y="290"/>
                  </a:lnTo>
                  <a:lnTo>
                    <a:pt x="246" y="277"/>
                  </a:lnTo>
                  <a:lnTo>
                    <a:pt x="207" y="183"/>
                  </a:lnTo>
                  <a:lnTo>
                    <a:pt x="124" y="115"/>
                  </a:lnTo>
                  <a:lnTo>
                    <a:pt x="147" y="75"/>
                  </a:lnTo>
                  <a:lnTo>
                    <a:pt x="100" y="53"/>
                  </a:lnTo>
                  <a:lnTo>
                    <a:pt x="65" y="0"/>
                  </a:lnTo>
                  <a:lnTo>
                    <a:pt x="45" y="1"/>
                  </a:lnTo>
                  <a:lnTo>
                    <a:pt x="48" y="39"/>
                  </a:lnTo>
                  <a:lnTo>
                    <a:pt x="33" y="29"/>
                  </a:lnTo>
                  <a:lnTo>
                    <a:pt x="0" y="62"/>
                  </a:lnTo>
                  <a:close/>
                </a:path>
              </a:pathLst>
            </a:custGeom>
            <a:solidFill>
              <a:srgbClr val="C5E4F6"/>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mo"/>
                <a:buNone/>
              </a:pPr>
              <a:r>
                <a:t/>
              </a:r>
              <a:endParaRPr b="1" i="0" sz="1200" u="none" cap="none" strike="noStrike">
                <a:solidFill>
                  <a:srgbClr val="000000"/>
                </a:solidFill>
                <a:latin typeface="Arial"/>
                <a:ea typeface="Arial"/>
                <a:cs typeface="Arial"/>
                <a:sym typeface="Arial"/>
              </a:endParaRPr>
            </a:p>
          </p:txBody>
        </p:sp>
        <p:sp>
          <p:nvSpPr>
            <p:cNvPr id="644" name="Google Shape;644;p76"/>
            <p:cNvSpPr/>
            <p:nvPr/>
          </p:nvSpPr>
          <p:spPr>
            <a:xfrm>
              <a:off x="6100929" y="2889595"/>
              <a:ext cx="806358" cy="376415"/>
            </a:xfrm>
            <a:custGeom>
              <a:rect b="b" l="l" r="r" t="t"/>
              <a:pathLst>
                <a:path extrusionOk="0" h="461" w="1077">
                  <a:moveTo>
                    <a:pt x="0" y="144"/>
                  </a:moveTo>
                  <a:lnTo>
                    <a:pt x="34" y="191"/>
                  </a:lnTo>
                  <a:lnTo>
                    <a:pt x="83" y="208"/>
                  </a:lnTo>
                  <a:lnTo>
                    <a:pt x="102" y="306"/>
                  </a:lnTo>
                  <a:lnTo>
                    <a:pt x="250" y="345"/>
                  </a:lnTo>
                  <a:lnTo>
                    <a:pt x="314" y="413"/>
                  </a:lnTo>
                  <a:lnTo>
                    <a:pt x="438" y="409"/>
                  </a:lnTo>
                  <a:lnTo>
                    <a:pt x="579" y="461"/>
                  </a:lnTo>
                  <a:lnTo>
                    <a:pt x="764" y="413"/>
                  </a:lnTo>
                  <a:lnTo>
                    <a:pt x="820" y="374"/>
                  </a:lnTo>
                  <a:lnTo>
                    <a:pt x="820" y="321"/>
                  </a:lnTo>
                  <a:lnTo>
                    <a:pt x="872" y="327"/>
                  </a:lnTo>
                  <a:lnTo>
                    <a:pt x="988" y="250"/>
                  </a:lnTo>
                  <a:lnTo>
                    <a:pt x="1077" y="246"/>
                  </a:lnTo>
                  <a:lnTo>
                    <a:pt x="1035" y="186"/>
                  </a:lnTo>
                  <a:lnTo>
                    <a:pt x="949" y="202"/>
                  </a:lnTo>
                  <a:lnTo>
                    <a:pt x="947" y="137"/>
                  </a:lnTo>
                  <a:lnTo>
                    <a:pt x="969" y="101"/>
                  </a:lnTo>
                  <a:lnTo>
                    <a:pt x="907" y="91"/>
                  </a:lnTo>
                  <a:lnTo>
                    <a:pt x="745" y="131"/>
                  </a:lnTo>
                  <a:lnTo>
                    <a:pt x="603" y="72"/>
                  </a:lnTo>
                  <a:lnTo>
                    <a:pt x="513" y="81"/>
                  </a:lnTo>
                  <a:lnTo>
                    <a:pt x="479" y="32"/>
                  </a:lnTo>
                  <a:lnTo>
                    <a:pt x="391" y="0"/>
                  </a:lnTo>
                  <a:lnTo>
                    <a:pt x="343" y="33"/>
                  </a:lnTo>
                  <a:lnTo>
                    <a:pt x="340" y="100"/>
                  </a:lnTo>
                  <a:lnTo>
                    <a:pt x="136" y="71"/>
                  </a:lnTo>
                  <a:lnTo>
                    <a:pt x="0" y="144"/>
                  </a:lnTo>
                  <a:close/>
                </a:path>
              </a:pathLst>
            </a:custGeom>
            <a:solidFill>
              <a:srgbClr val="C5E4F6"/>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mo"/>
                <a:buNone/>
              </a:pPr>
              <a:r>
                <a:t/>
              </a:r>
              <a:endParaRPr b="1" i="0" sz="1200" u="none" cap="none" strike="noStrike">
                <a:solidFill>
                  <a:srgbClr val="000000"/>
                </a:solidFill>
                <a:latin typeface="Arial"/>
                <a:ea typeface="Arial"/>
                <a:cs typeface="Arial"/>
                <a:sym typeface="Arial"/>
              </a:endParaRPr>
            </a:p>
          </p:txBody>
        </p:sp>
        <p:sp>
          <p:nvSpPr>
            <p:cNvPr id="645" name="Google Shape;645;p76"/>
            <p:cNvSpPr/>
            <p:nvPr/>
          </p:nvSpPr>
          <p:spPr>
            <a:xfrm>
              <a:off x="5187518" y="3780560"/>
              <a:ext cx="189934" cy="250368"/>
            </a:xfrm>
            <a:custGeom>
              <a:rect b="b" l="l" r="r" t="t"/>
              <a:pathLst>
                <a:path extrusionOk="0" h="301" w="261">
                  <a:moveTo>
                    <a:pt x="0" y="214"/>
                  </a:moveTo>
                  <a:lnTo>
                    <a:pt x="36" y="301"/>
                  </a:lnTo>
                  <a:lnTo>
                    <a:pt x="97" y="286"/>
                  </a:lnTo>
                  <a:lnTo>
                    <a:pt x="195" y="213"/>
                  </a:lnTo>
                  <a:lnTo>
                    <a:pt x="194" y="176"/>
                  </a:lnTo>
                  <a:lnTo>
                    <a:pt x="257" y="110"/>
                  </a:lnTo>
                  <a:lnTo>
                    <a:pt x="261" y="90"/>
                  </a:lnTo>
                  <a:lnTo>
                    <a:pt x="227" y="51"/>
                  </a:lnTo>
                  <a:lnTo>
                    <a:pt x="146" y="0"/>
                  </a:lnTo>
                  <a:lnTo>
                    <a:pt x="126" y="1"/>
                  </a:lnTo>
                  <a:lnTo>
                    <a:pt x="136" y="29"/>
                  </a:lnTo>
                  <a:lnTo>
                    <a:pt x="110" y="81"/>
                  </a:lnTo>
                  <a:lnTo>
                    <a:pt x="126" y="106"/>
                  </a:lnTo>
                  <a:lnTo>
                    <a:pt x="100" y="178"/>
                  </a:lnTo>
                  <a:lnTo>
                    <a:pt x="0" y="214"/>
                  </a:lnTo>
                  <a:close/>
                </a:path>
              </a:pathLst>
            </a:custGeom>
            <a:solidFill>
              <a:srgbClr val="C5E4F6"/>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mo"/>
                <a:buNone/>
              </a:pPr>
              <a:r>
                <a:t/>
              </a:r>
              <a:endParaRPr b="1" i="0" sz="1200" u="none" cap="none" strike="noStrike">
                <a:solidFill>
                  <a:srgbClr val="000000"/>
                </a:solidFill>
                <a:latin typeface="Arial"/>
                <a:ea typeface="Arial"/>
                <a:cs typeface="Arial"/>
                <a:sym typeface="Arial"/>
              </a:endParaRPr>
            </a:p>
          </p:txBody>
        </p:sp>
        <p:sp>
          <p:nvSpPr>
            <p:cNvPr id="646" name="Google Shape;646;p76"/>
            <p:cNvSpPr/>
            <p:nvPr/>
          </p:nvSpPr>
          <p:spPr>
            <a:xfrm>
              <a:off x="5897182" y="3619979"/>
              <a:ext cx="203748" cy="115688"/>
            </a:xfrm>
            <a:custGeom>
              <a:rect b="b" l="l" r="r" t="t"/>
              <a:pathLst>
                <a:path extrusionOk="0" h="130" w="230">
                  <a:moveTo>
                    <a:pt x="0" y="55"/>
                  </a:moveTo>
                  <a:lnTo>
                    <a:pt x="33" y="0"/>
                  </a:lnTo>
                  <a:lnTo>
                    <a:pt x="119" y="35"/>
                  </a:lnTo>
                  <a:lnTo>
                    <a:pt x="168" y="88"/>
                  </a:lnTo>
                  <a:lnTo>
                    <a:pt x="230" y="88"/>
                  </a:lnTo>
                  <a:lnTo>
                    <a:pt x="227" y="130"/>
                  </a:lnTo>
                  <a:lnTo>
                    <a:pt x="83" y="104"/>
                  </a:lnTo>
                  <a:lnTo>
                    <a:pt x="0" y="55"/>
                  </a:lnTo>
                  <a:close/>
                </a:path>
              </a:pathLst>
            </a:custGeom>
            <a:solidFill>
              <a:srgbClr val="C5E4F6"/>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mo"/>
                <a:buNone/>
              </a:pPr>
              <a:r>
                <a:t/>
              </a:r>
              <a:endParaRPr b="1" i="0" sz="1200" u="none" cap="none" strike="noStrike">
                <a:solidFill>
                  <a:srgbClr val="000000"/>
                </a:solidFill>
                <a:latin typeface="Arial"/>
                <a:ea typeface="Arial"/>
                <a:cs typeface="Arial"/>
                <a:sym typeface="Arial"/>
              </a:endParaRPr>
            </a:p>
          </p:txBody>
        </p:sp>
        <p:sp>
          <p:nvSpPr>
            <p:cNvPr id="647" name="Google Shape;647;p76"/>
            <p:cNvSpPr/>
            <p:nvPr/>
          </p:nvSpPr>
          <p:spPr>
            <a:xfrm>
              <a:off x="5411985" y="3407598"/>
              <a:ext cx="424760" cy="414403"/>
            </a:xfrm>
            <a:custGeom>
              <a:rect b="b" l="l" r="r" t="t"/>
              <a:pathLst>
                <a:path extrusionOk="0" h="506" w="568">
                  <a:moveTo>
                    <a:pt x="0" y="278"/>
                  </a:moveTo>
                  <a:lnTo>
                    <a:pt x="52" y="295"/>
                  </a:lnTo>
                  <a:lnTo>
                    <a:pt x="178" y="278"/>
                  </a:lnTo>
                  <a:lnTo>
                    <a:pt x="201" y="227"/>
                  </a:lnTo>
                  <a:lnTo>
                    <a:pt x="285" y="198"/>
                  </a:lnTo>
                  <a:lnTo>
                    <a:pt x="292" y="155"/>
                  </a:lnTo>
                  <a:lnTo>
                    <a:pt x="323" y="143"/>
                  </a:lnTo>
                  <a:lnTo>
                    <a:pt x="310" y="120"/>
                  </a:lnTo>
                  <a:lnTo>
                    <a:pt x="340" y="119"/>
                  </a:lnTo>
                  <a:lnTo>
                    <a:pt x="362" y="75"/>
                  </a:lnTo>
                  <a:lnTo>
                    <a:pt x="352" y="32"/>
                  </a:lnTo>
                  <a:lnTo>
                    <a:pt x="469" y="0"/>
                  </a:lnTo>
                  <a:lnTo>
                    <a:pt x="568" y="65"/>
                  </a:lnTo>
                  <a:lnTo>
                    <a:pt x="542" y="93"/>
                  </a:lnTo>
                  <a:lnTo>
                    <a:pt x="444" y="93"/>
                  </a:lnTo>
                  <a:lnTo>
                    <a:pt x="446" y="149"/>
                  </a:lnTo>
                  <a:lnTo>
                    <a:pt x="489" y="185"/>
                  </a:lnTo>
                  <a:lnTo>
                    <a:pt x="466" y="204"/>
                  </a:lnTo>
                  <a:lnTo>
                    <a:pt x="472" y="236"/>
                  </a:lnTo>
                  <a:lnTo>
                    <a:pt x="369" y="352"/>
                  </a:lnTo>
                  <a:lnTo>
                    <a:pt x="326" y="349"/>
                  </a:lnTo>
                  <a:lnTo>
                    <a:pt x="292" y="378"/>
                  </a:lnTo>
                  <a:lnTo>
                    <a:pt x="346" y="483"/>
                  </a:lnTo>
                  <a:lnTo>
                    <a:pt x="271" y="483"/>
                  </a:lnTo>
                  <a:lnTo>
                    <a:pt x="243" y="506"/>
                  </a:lnTo>
                  <a:lnTo>
                    <a:pt x="185" y="443"/>
                  </a:lnTo>
                  <a:lnTo>
                    <a:pt x="25" y="454"/>
                  </a:lnTo>
                  <a:lnTo>
                    <a:pt x="78" y="382"/>
                  </a:lnTo>
                  <a:lnTo>
                    <a:pt x="0" y="278"/>
                  </a:lnTo>
                  <a:close/>
                </a:path>
              </a:pathLst>
            </a:custGeom>
            <a:solidFill>
              <a:srgbClr val="C5E4F6"/>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mo"/>
                <a:buNone/>
              </a:pPr>
              <a:r>
                <a:t/>
              </a:r>
              <a:endParaRPr b="1" i="0" sz="1200" u="none" cap="none" strike="noStrike">
                <a:solidFill>
                  <a:srgbClr val="000000"/>
                </a:solidFill>
                <a:latin typeface="Arial"/>
                <a:ea typeface="Arial"/>
                <a:cs typeface="Arial"/>
                <a:sym typeface="Arial"/>
              </a:endParaRPr>
            </a:p>
          </p:txBody>
        </p:sp>
        <p:grpSp>
          <p:nvGrpSpPr>
            <p:cNvPr id="648" name="Google Shape;648;p76"/>
            <p:cNvGrpSpPr/>
            <p:nvPr/>
          </p:nvGrpSpPr>
          <p:grpSpPr>
            <a:xfrm>
              <a:off x="6843399" y="3923873"/>
              <a:ext cx="231430" cy="367742"/>
              <a:chOff x="4097" y="3560"/>
              <a:chExt cx="256" cy="414"/>
            </a:xfrm>
          </p:grpSpPr>
          <p:sp>
            <p:nvSpPr>
              <p:cNvPr id="649" name="Google Shape;649;p76"/>
              <p:cNvSpPr/>
              <p:nvPr/>
            </p:nvSpPr>
            <p:spPr>
              <a:xfrm>
                <a:off x="4097" y="3789"/>
                <a:ext cx="65" cy="91"/>
              </a:xfrm>
              <a:custGeom>
                <a:rect b="b" l="l" r="r" t="t"/>
                <a:pathLst>
                  <a:path extrusionOk="0" h="99" w="80">
                    <a:moveTo>
                      <a:pt x="0" y="99"/>
                    </a:moveTo>
                    <a:lnTo>
                      <a:pt x="57" y="53"/>
                    </a:lnTo>
                    <a:lnTo>
                      <a:pt x="80" y="0"/>
                    </a:lnTo>
                    <a:lnTo>
                      <a:pt x="0" y="99"/>
                    </a:lnTo>
                    <a:close/>
                  </a:path>
                </a:pathLst>
              </a:custGeom>
              <a:solidFill>
                <a:srgbClr val="C5E4F6"/>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mo"/>
                  <a:buNone/>
                </a:pPr>
                <a:r>
                  <a:t/>
                </a:r>
                <a:endParaRPr b="1" i="0" sz="1200" u="none" cap="none" strike="noStrike">
                  <a:solidFill>
                    <a:srgbClr val="000000"/>
                  </a:solidFill>
                  <a:latin typeface="Arial"/>
                  <a:ea typeface="Arial"/>
                  <a:cs typeface="Arial"/>
                  <a:sym typeface="Arial"/>
                </a:endParaRPr>
              </a:p>
            </p:txBody>
          </p:sp>
          <p:sp>
            <p:nvSpPr>
              <p:cNvPr id="650" name="Google Shape;650;p76"/>
              <p:cNvSpPr/>
              <p:nvPr/>
            </p:nvSpPr>
            <p:spPr>
              <a:xfrm>
                <a:off x="4177" y="3560"/>
                <a:ext cx="113" cy="194"/>
              </a:xfrm>
              <a:custGeom>
                <a:rect b="b" l="l" r="r" t="t"/>
                <a:pathLst>
                  <a:path extrusionOk="0" h="211" w="139">
                    <a:moveTo>
                      <a:pt x="0" y="82"/>
                    </a:moveTo>
                    <a:lnTo>
                      <a:pt x="26" y="0"/>
                    </a:lnTo>
                    <a:lnTo>
                      <a:pt x="77" y="3"/>
                    </a:lnTo>
                    <a:lnTo>
                      <a:pt x="88" y="56"/>
                    </a:lnTo>
                    <a:lnTo>
                      <a:pt x="49" y="114"/>
                    </a:lnTo>
                    <a:lnTo>
                      <a:pt x="58" y="148"/>
                    </a:lnTo>
                    <a:lnTo>
                      <a:pt x="133" y="166"/>
                    </a:lnTo>
                    <a:lnTo>
                      <a:pt x="139" y="211"/>
                    </a:lnTo>
                    <a:lnTo>
                      <a:pt x="93" y="166"/>
                    </a:lnTo>
                    <a:lnTo>
                      <a:pt x="93" y="188"/>
                    </a:lnTo>
                    <a:lnTo>
                      <a:pt x="26" y="166"/>
                    </a:lnTo>
                    <a:lnTo>
                      <a:pt x="0" y="82"/>
                    </a:lnTo>
                    <a:close/>
                  </a:path>
                </a:pathLst>
              </a:custGeom>
              <a:solidFill>
                <a:srgbClr val="C5E4F6"/>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mo"/>
                  <a:buNone/>
                </a:pPr>
                <a:r>
                  <a:t/>
                </a:r>
                <a:endParaRPr b="1" i="0" sz="1200" u="none" cap="none" strike="noStrike">
                  <a:solidFill>
                    <a:srgbClr val="000000"/>
                  </a:solidFill>
                  <a:latin typeface="Arial"/>
                  <a:ea typeface="Arial"/>
                  <a:cs typeface="Arial"/>
                  <a:sym typeface="Arial"/>
                </a:endParaRPr>
              </a:p>
            </p:txBody>
          </p:sp>
          <p:sp>
            <p:nvSpPr>
              <p:cNvPr id="651" name="Google Shape;651;p76"/>
              <p:cNvSpPr/>
              <p:nvPr/>
            </p:nvSpPr>
            <p:spPr>
              <a:xfrm>
                <a:off x="4183" y="3720"/>
                <a:ext cx="36" cy="42"/>
              </a:xfrm>
              <a:custGeom>
                <a:rect b="b" l="l" r="r" t="t"/>
                <a:pathLst>
                  <a:path extrusionOk="0" h="44" w="38">
                    <a:moveTo>
                      <a:pt x="0" y="0"/>
                    </a:moveTo>
                    <a:lnTo>
                      <a:pt x="20" y="0"/>
                    </a:lnTo>
                    <a:lnTo>
                      <a:pt x="38" y="9"/>
                    </a:lnTo>
                    <a:lnTo>
                      <a:pt x="29" y="44"/>
                    </a:lnTo>
                    <a:lnTo>
                      <a:pt x="0" y="0"/>
                    </a:lnTo>
                    <a:close/>
                  </a:path>
                </a:pathLst>
              </a:custGeom>
              <a:solidFill>
                <a:srgbClr val="C5E4F6"/>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mo"/>
                  <a:buNone/>
                </a:pPr>
                <a:r>
                  <a:t/>
                </a:r>
                <a:endParaRPr b="1" i="0" sz="1200" u="none" cap="none" strike="noStrike">
                  <a:solidFill>
                    <a:srgbClr val="000000"/>
                  </a:solidFill>
                  <a:latin typeface="Arial"/>
                  <a:ea typeface="Arial"/>
                  <a:cs typeface="Arial"/>
                  <a:sym typeface="Arial"/>
                </a:endParaRPr>
              </a:p>
            </p:txBody>
          </p:sp>
          <p:sp>
            <p:nvSpPr>
              <p:cNvPr id="652" name="Google Shape;652;p76"/>
              <p:cNvSpPr/>
              <p:nvPr/>
            </p:nvSpPr>
            <p:spPr>
              <a:xfrm>
                <a:off x="4230" y="3773"/>
                <a:ext cx="27" cy="51"/>
              </a:xfrm>
              <a:custGeom>
                <a:rect b="b" l="l" r="r" t="t"/>
                <a:pathLst>
                  <a:path extrusionOk="0" h="55" w="35">
                    <a:moveTo>
                      <a:pt x="0" y="0"/>
                    </a:moveTo>
                    <a:lnTo>
                      <a:pt x="3" y="55"/>
                    </a:lnTo>
                    <a:lnTo>
                      <a:pt x="35" y="32"/>
                    </a:lnTo>
                    <a:lnTo>
                      <a:pt x="0" y="0"/>
                    </a:lnTo>
                    <a:close/>
                  </a:path>
                </a:pathLst>
              </a:custGeom>
              <a:solidFill>
                <a:srgbClr val="C5E4F6"/>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mo"/>
                  <a:buNone/>
                </a:pPr>
                <a:r>
                  <a:t/>
                </a:r>
                <a:endParaRPr b="1" i="0" sz="1200" u="none" cap="none" strike="noStrike">
                  <a:solidFill>
                    <a:srgbClr val="000000"/>
                  </a:solidFill>
                  <a:latin typeface="Arial"/>
                  <a:ea typeface="Arial"/>
                  <a:cs typeface="Arial"/>
                  <a:sym typeface="Arial"/>
                </a:endParaRPr>
              </a:p>
            </p:txBody>
          </p:sp>
          <p:sp>
            <p:nvSpPr>
              <p:cNvPr id="653" name="Google Shape;653;p76"/>
              <p:cNvSpPr/>
              <p:nvPr/>
            </p:nvSpPr>
            <p:spPr>
              <a:xfrm>
                <a:off x="4232" y="3840"/>
                <a:ext cx="121" cy="134"/>
              </a:xfrm>
              <a:custGeom>
                <a:rect b="b" l="l" r="r" t="t"/>
                <a:pathLst>
                  <a:path extrusionOk="0" h="146" w="149">
                    <a:moveTo>
                      <a:pt x="0" y="99"/>
                    </a:moveTo>
                    <a:lnTo>
                      <a:pt x="30" y="47"/>
                    </a:lnTo>
                    <a:lnTo>
                      <a:pt x="69" y="56"/>
                    </a:lnTo>
                    <a:lnTo>
                      <a:pt x="123" y="0"/>
                    </a:lnTo>
                    <a:lnTo>
                      <a:pt x="149" y="33"/>
                    </a:lnTo>
                    <a:lnTo>
                      <a:pt x="144" y="120"/>
                    </a:lnTo>
                    <a:lnTo>
                      <a:pt x="131" y="84"/>
                    </a:lnTo>
                    <a:lnTo>
                      <a:pt x="117" y="146"/>
                    </a:lnTo>
                    <a:lnTo>
                      <a:pt x="81" y="128"/>
                    </a:lnTo>
                    <a:lnTo>
                      <a:pt x="56" y="65"/>
                    </a:lnTo>
                    <a:lnTo>
                      <a:pt x="0" y="99"/>
                    </a:lnTo>
                    <a:close/>
                  </a:path>
                </a:pathLst>
              </a:custGeom>
              <a:solidFill>
                <a:srgbClr val="C5E4F6"/>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mo"/>
                  <a:buNone/>
                </a:pPr>
                <a:r>
                  <a:t/>
                </a:r>
                <a:endParaRPr b="1" i="0" sz="1200" u="none" cap="none" strike="noStrike">
                  <a:solidFill>
                    <a:srgbClr val="000000"/>
                  </a:solidFill>
                  <a:latin typeface="Arial"/>
                  <a:ea typeface="Arial"/>
                  <a:cs typeface="Arial"/>
                  <a:sym typeface="Arial"/>
                </a:endParaRPr>
              </a:p>
            </p:txBody>
          </p:sp>
          <p:sp>
            <p:nvSpPr>
              <p:cNvPr id="654" name="Google Shape;654;p76"/>
              <p:cNvSpPr/>
              <p:nvPr/>
            </p:nvSpPr>
            <p:spPr>
              <a:xfrm>
                <a:off x="4246" y="3810"/>
                <a:ext cx="27" cy="53"/>
              </a:xfrm>
              <a:custGeom>
                <a:rect b="b" l="l" r="r" t="t"/>
                <a:pathLst>
                  <a:path extrusionOk="0" h="58" w="32">
                    <a:moveTo>
                      <a:pt x="0" y="36"/>
                    </a:moveTo>
                    <a:lnTo>
                      <a:pt x="6" y="26"/>
                    </a:lnTo>
                    <a:lnTo>
                      <a:pt x="32" y="0"/>
                    </a:lnTo>
                    <a:lnTo>
                      <a:pt x="21" y="58"/>
                    </a:lnTo>
                    <a:lnTo>
                      <a:pt x="0" y="36"/>
                    </a:lnTo>
                    <a:close/>
                  </a:path>
                </a:pathLst>
              </a:custGeom>
              <a:solidFill>
                <a:srgbClr val="C5E4F6"/>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mo"/>
                  <a:buNone/>
                </a:pPr>
                <a:r>
                  <a:t/>
                </a:r>
                <a:endParaRPr b="1" i="0" sz="1200" u="none" cap="none" strike="noStrike">
                  <a:solidFill>
                    <a:srgbClr val="000000"/>
                  </a:solidFill>
                  <a:latin typeface="Arial"/>
                  <a:ea typeface="Arial"/>
                  <a:cs typeface="Arial"/>
                  <a:sym typeface="Arial"/>
                </a:endParaRPr>
              </a:p>
            </p:txBody>
          </p:sp>
        </p:grpSp>
        <p:sp>
          <p:nvSpPr>
            <p:cNvPr id="655" name="Google Shape;655;p76"/>
            <p:cNvSpPr/>
            <p:nvPr/>
          </p:nvSpPr>
          <p:spPr>
            <a:xfrm>
              <a:off x="6340936" y="3906608"/>
              <a:ext cx="203748" cy="381597"/>
            </a:xfrm>
            <a:custGeom>
              <a:rect b="b" l="l" r="r" t="t"/>
              <a:pathLst>
                <a:path extrusionOk="0" h="429" w="227">
                  <a:moveTo>
                    <a:pt x="0" y="81"/>
                  </a:moveTo>
                  <a:lnTo>
                    <a:pt x="17" y="38"/>
                  </a:lnTo>
                  <a:lnTo>
                    <a:pt x="81" y="0"/>
                  </a:lnTo>
                  <a:lnTo>
                    <a:pt x="108" y="38"/>
                  </a:lnTo>
                  <a:lnTo>
                    <a:pt x="102" y="105"/>
                  </a:lnTo>
                  <a:lnTo>
                    <a:pt x="171" y="77"/>
                  </a:lnTo>
                  <a:lnTo>
                    <a:pt x="200" y="102"/>
                  </a:lnTo>
                  <a:lnTo>
                    <a:pt x="227" y="166"/>
                  </a:lnTo>
                  <a:lnTo>
                    <a:pt x="222" y="207"/>
                  </a:lnTo>
                  <a:lnTo>
                    <a:pt x="164" y="209"/>
                  </a:lnTo>
                  <a:lnTo>
                    <a:pt x="147" y="222"/>
                  </a:lnTo>
                  <a:lnTo>
                    <a:pt x="155" y="289"/>
                  </a:lnTo>
                  <a:lnTo>
                    <a:pt x="82" y="230"/>
                  </a:lnTo>
                  <a:lnTo>
                    <a:pt x="52" y="335"/>
                  </a:lnTo>
                  <a:lnTo>
                    <a:pt x="87" y="429"/>
                  </a:lnTo>
                  <a:lnTo>
                    <a:pt x="65" y="392"/>
                  </a:lnTo>
                  <a:lnTo>
                    <a:pt x="33" y="353"/>
                  </a:lnTo>
                  <a:lnTo>
                    <a:pt x="32" y="342"/>
                  </a:lnTo>
                  <a:lnTo>
                    <a:pt x="63" y="278"/>
                  </a:lnTo>
                  <a:lnTo>
                    <a:pt x="21" y="194"/>
                  </a:lnTo>
                  <a:lnTo>
                    <a:pt x="29" y="144"/>
                  </a:lnTo>
                  <a:lnTo>
                    <a:pt x="0" y="81"/>
                  </a:lnTo>
                  <a:close/>
                </a:path>
              </a:pathLst>
            </a:custGeom>
            <a:solidFill>
              <a:srgbClr val="C5E4F6"/>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mo"/>
                <a:buNone/>
              </a:pPr>
              <a:r>
                <a:t/>
              </a:r>
              <a:endParaRPr b="1" i="0" sz="1200" u="none" cap="none" strike="noStrike">
                <a:solidFill>
                  <a:srgbClr val="000000"/>
                </a:solidFill>
                <a:latin typeface="Arial"/>
                <a:ea typeface="Arial"/>
                <a:cs typeface="Arial"/>
                <a:sym typeface="Arial"/>
              </a:endParaRPr>
            </a:p>
          </p:txBody>
        </p:sp>
        <p:sp>
          <p:nvSpPr>
            <p:cNvPr id="656" name="Google Shape;656;p76"/>
            <p:cNvSpPr/>
            <p:nvPr/>
          </p:nvSpPr>
          <p:spPr>
            <a:xfrm>
              <a:off x="8646049" y="2421666"/>
              <a:ext cx="74247" cy="31080"/>
            </a:xfrm>
            <a:custGeom>
              <a:rect b="b" l="l" r="r" t="t"/>
              <a:pathLst>
                <a:path extrusionOk="0" h="33" w="102">
                  <a:moveTo>
                    <a:pt x="0" y="10"/>
                  </a:moveTo>
                  <a:lnTo>
                    <a:pt x="62" y="0"/>
                  </a:lnTo>
                  <a:lnTo>
                    <a:pt x="102" y="16"/>
                  </a:lnTo>
                  <a:lnTo>
                    <a:pt x="81" y="33"/>
                  </a:lnTo>
                  <a:lnTo>
                    <a:pt x="0" y="10"/>
                  </a:lnTo>
                  <a:close/>
                </a:path>
              </a:pathLst>
            </a:custGeom>
            <a:solidFill>
              <a:srgbClr val="C5E4F6"/>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mo"/>
                <a:buNone/>
              </a:pPr>
              <a:r>
                <a:t/>
              </a:r>
              <a:endParaRPr b="1" i="0" sz="1200" u="none" cap="none" strike="noStrike">
                <a:solidFill>
                  <a:srgbClr val="000000"/>
                </a:solidFill>
                <a:latin typeface="Arial"/>
                <a:ea typeface="Arial"/>
                <a:cs typeface="Arial"/>
                <a:sym typeface="Arial"/>
              </a:endParaRPr>
            </a:p>
          </p:txBody>
        </p:sp>
        <p:sp>
          <p:nvSpPr>
            <p:cNvPr id="657" name="Google Shape;657;p76"/>
            <p:cNvSpPr/>
            <p:nvPr/>
          </p:nvSpPr>
          <p:spPr>
            <a:xfrm>
              <a:off x="6456623" y="3832360"/>
              <a:ext cx="177848" cy="421309"/>
            </a:xfrm>
            <a:custGeom>
              <a:rect b="b" l="l" r="r" t="t"/>
              <a:pathLst>
                <a:path extrusionOk="0" h="516" w="240">
                  <a:moveTo>
                    <a:pt x="0" y="26"/>
                  </a:moveTo>
                  <a:lnTo>
                    <a:pt x="35" y="79"/>
                  </a:lnTo>
                  <a:lnTo>
                    <a:pt x="82" y="101"/>
                  </a:lnTo>
                  <a:lnTo>
                    <a:pt x="59" y="141"/>
                  </a:lnTo>
                  <a:lnTo>
                    <a:pt x="142" y="209"/>
                  </a:lnTo>
                  <a:lnTo>
                    <a:pt x="181" y="303"/>
                  </a:lnTo>
                  <a:lnTo>
                    <a:pt x="182" y="383"/>
                  </a:lnTo>
                  <a:lnTo>
                    <a:pt x="79" y="452"/>
                  </a:lnTo>
                  <a:lnTo>
                    <a:pt x="98" y="516"/>
                  </a:lnTo>
                  <a:lnTo>
                    <a:pt x="129" y="471"/>
                  </a:lnTo>
                  <a:lnTo>
                    <a:pt x="147" y="483"/>
                  </a:lnTo>
                  <a:lnTo>
                    <a:pt x="156" y="455"/>
                  </a:lnTo>
                  <a:lnTo>
                    <a:pt x="240" y="408"/>
                  </a:lnTo>
                  <a:lnTo>
                    <a:pt x="227" y="277"/>
                  </a:lnTo>
                  <a:lnTo>
                    <a:pt x="116" y="157"/>
                  </a:lnTo>
                  <a:lnTo>
                    <a:pt x="127" y="118"/>
                  </a:lnTo>
                  <a:lnTo>
                    <a:pt x="194" y="59"/>
                  </a:lnTo>
                  <a:lnTo>
                    <a:pt x="103" y="0"/>
                  </a:lnTo>
                  <a:lnTo>
                    <a:pt x="0" y="26"/>
                  </a:lnTo>
                  <a:close/>
                </a:path>
              </a:pathLst>
            </a:custGeom>
            <a:solidFill>
              <a:srgbClr val="C5E4F6"/>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mo"/>
                <a:buNone/>
              </a:pPr>
              <a:r>
                <a:t/>
              </a:r>
              <a:endParaRPr b="1" i="0" sz="1200" u="none" cap="none" strike="noStrike">
                <a:solidFill>
                  <a:srgbClr val="000000"/>
                </a:solidFill>
                <a:latin typeface="Arial"/>
                <a:ea typeface="Arial"/>
                <a:cs typeface="Arial"/>
                <a:sym typeface="Arial"/>
              </a:endParaRPr>
            </a:p>
          </p:txBody>
        </p:sp>
        <p:sp>
          <p:nvSpPr>
            <p:cNvPr id="658" name="Google Shape;658;p76"/>
            <p:cNvSpPr/>
            <p:nvPr/>
          </p:nvSpPr>
          <p:spPr>
            <a:xfrm>
              <a:off x="4949236" y="3954953"/>
              <a:ext cx="267635" cy="183029"/>
            </a:xfrm>
            <a:custGeom>
              <a:rect b="b" l="l" r="r" t="t"/>
              <a:pathLst>
                <a:path extrusionOk="0" h="203" w="298">
                  <a:moveTo>
                    <a:pt x="24" y="203"/>
                  </a:moveTo>
                  <a:lnTo>
                    <a:pt x="0" y="87"/>
                  </a:lnTo>
                  <a:lnTo>
                    <a:pt x="44" y="55"/>
                  </a:lnTo>
                  <a:lnTo>
                    <a:pt x="100" y="79"/>
                  </a:lnTo>
                  <a:lnTo>
                    <a:pt x="103" y="111"/>
                  </a:lnTo>
                  <a:lnTo>
                    <a:pt x="177" y="23"/>
                  </a:lnTo>
                  <a:lnTo>
                    <a:pt x="268" y="0"/>
                  </a:lnTo>
                  <a:lnTo>
                    <a:pt x="298" y="79"/>
                  </a:lnTo>
                  <a:lnTo>
                    <a:pt x="273" y="111"/>
                  </a:lnTo>
                  <a:lnTo>
                    <a:pt x="170" y="164"/>
                  </a:lnTo>
                  <a:lnTo>
                    <a:pt x="24" y="203"/>
                  </a:lnTo>
                  <a:close/>
                </a:path>
              </a:pathLst>
            </a:custGeom>
            <a:solidFill>
              <a:schemeClr val="lt2"/>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mo"/>
                <a:buNone/>
              </a:pPr>
              <a:r>
                <a:t/>
              </a:r>
              <a:endParaRPr b="1" i="0" sz="1200" u="none" cap="none" strike="noStrike">
                <a:solidFill>
                  <a:srgbClr val="000000"/>
                </a:solidFill>
                <a:latin typeface="Arial"/>
                <a:ea typeface="Arial"/>
                <a:cs typeface="Arial"/>
                <a:sym typeface="Arial"/>
              </a:endParaRPr>
            </a:p>
          </p:txBody>
        </p:sp>
        <p:sp>
          <p:nvSpPr>
            <p:cNvPr id="659" name="Google Shape;659;p76"/>
            <p:cNvSpPr/>
            <p:nvPr/>
          </p:nvSpPr>
          <p:spPr>
            <a:xfrm>
              <a:off x="4930242" y="4137981"/>
              <a:ext cx="32807" cy="56981"/>
            </a:xfrm>
            <a:custGeom>
              <a:rect b="b" l="l" r="r" t="t"/>
              <a:pathLst>
                <a:path extrusionOk="0" h="65" w="53">
                  <a:moveTo>
                    <a:pt x="0" y="52"/>
                  </a:moveTo>
                  <a:lnTo>
                    <a:pt x="38" y="65"/>
                  </a:lnTo>
                  <a:lnTo>
                    <a:pt x="51" y="45"/>
                  </a:lnTo>
                  <a:lnTo>
                    <a:pt x="26" y="40"/>
                  </a:lnTo>
                  <a:lnTo>
                    <a:pt x="53" y="24"/>
                  </a:lnTo>
                  <a:lnTo>
                    <a:pt x="39" y="0"/>
                  </a:lnTo>
                  <a:lnTo>
                    <a:pt x="0" y="52"/>
                  </a:lnTo>
                  <a:close/>
                </a:path>
              </a:pathLst>
            </a:custGeom>
            <a:solidFill>
              <a:srgbClr val="C5E4F6"/>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mo"/>
                <a:buNone/>
              </a:pPr>
              <a:r>
                <a:t/>
              </a:r>
              <a:endParaRPr b="1" i="0" sz="1200" u="none" cap="none" strike="noStrike">
                <a:solidFill>
                  <a:srgbClr val="000000"/>
                </a:solidFill>
                <a:latin typeface="Arial"/>
                <a:ea typeface="Arial"/>
                <a:cs typeface="Arial"/>
                <a:sym typeface="Arial"/>
              </a:endParaRPr>
            </a:p>
          </p:txBody>
        </p:sp>
        <p:sp>
          <p:nvSpPr>
            <p:cNvPr id="660" name="Google Shape;660;p76"/>
            <p:cNvSpPr/>
            <p:nvPr/>
          </p:nvSpPr>
          <p:spPr>
            <a:xfrm>
              <a:off x="5154710" y="3751206"/>
              <a:ext cx="22447" cy="43167"/>
            </a:xfrm>
            <a:custGeom>
              <a:rect b="b" l="l" r="r" t="t"/>
              <a:pathLst>
                <a:path extrusionOk="0" h="52" w="24">
                  <a:moveTo>
                    <a:pt x="3" y="45"/>
                  </a:moveTo>
                  <a:lnTo>
                    <a:pt x="9" y="52"/>
                  </a:lnTo>
                  <a:lnTo>
                    <a:pt x="16" y="49"/>
                  </a:lnTo>
                  <a:lnTo>
                    <a:pt x="22" y="34"/>
                  </a:lnTo>
                  <a:lnTo>
                    <a:pt x="21" y="19"/>
                  </a:lnTo>
                  <a:lnTo>
                    <a:pt x="24" y="3"/>
                  </a:lnTo>
                  <a:lnTo>
                    <a:pt x="15" y="0"/>
                  </a:lnTo>
                  <a:lnTo>
                    <a:pt x="6" y="12"/>
                  </a:lnTo>
                  <a:lnTo>
                    <a:pt x="4" y="18"/>
                  </a:lnTo>
                  <a:lnTo>
                    <a:pt x="0" y="24"/>
                  </a:lnTo>
                  <a:lnTo>
                    <a:pt x="3" y="45"/>
                  </a:lnTo>
                  <a:close/>
                </a:path>
              </a:pathLst>
            </a:custGeom>
            <a:solidFill>
              <a:srgbClr val="C5E4F6"/>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mo"/>
                <a:buNone/>
              </a:pPr>
              <a:r>
                <a:t/>
              </a:r>
              <a:endParaRPr b="1" i="0" sz="1200" u="none" cap="none" strike="noStrike">
                <a:solidFill>
                  <a:srgbClr val="000000"/>
                </a:solidFill>
                <a:latin typeface="Arial"/>
                <a:ea typeface="Arial"/>
                <a:cs typeface="Arial"/>
                <a:sym typeface="Arial"/>
              </a:endParaRPr>
            </a:p>
          </p:txBody>
        </p:sp>
        <p:sp>
          <p:nvSpPr>
            <p:cNvPr id="661" name="Google Shape;661;p76"/>
            <p:cNvSpPr/>
            <p:nvPr/>
          </p:nvSpPr>
          <p:spPr>
            <a:xfrm>
              <a:off x="4849088" y="3172770"/>
              <a:ext cx="186481" cy="84608"/>
            </a:xfrm>
            <a:custGeom>
              <a:rect b="b" l="l" r="r" t="t"/>
              <a:pathLst>
                <a:path extrusionOk="0" h="114" w="251">
                  <a:moveTo>
                    <a:pt x="0" y="6"/>
                  </a:moveTo>
                  <a:lnTo>
                    <a:pt x="60" y="0"/>
                  </a:lnTo>
                  <a:lnTo>
                    <a:pt x="117" y="23"/>
                  </a:lnTo>
                  <a:lnTo>
                    <a:pt x="143" y="49"/>
                  </a:lnTo>
                  <a:lnTo>
                    <a:pt x="172" y="49"/>
                  </a:lnTo>
                  <a:lnTo>
                    <a:pt x="190" y="38"/>
                  </a:lnTo>
                  <a:lnTo>
                    <a:pt x="208" y="33"/>
                  </a:lnTo>
                  <a:lnTo>
                    <a:pt x="222" y="61"/>
                  </a:lnTo>
                  <a:lnTo>
                    <a:pt x="248" y="67"/>
                  </a:lnTo>
                  <a:lnTo>
                    <a:pt x="244" y="78"/>
                  </a:lnTo>
                  <a:lnTo>
                    <a:pt x="251" y="98"/>
                  </a:lnTo>
                  <a:lnTo>
                    <a:pt x="248" y="113"/>
                  </a:lnTo>
                  <a:lnTo>
                    <a:pt x="222" y="90"/>
                  </a:lnTo>
                  <a:lnTo>
                    <a:pt x="208" y="82"/>
                  </a:lnTo>
                  <a:lnTo>
                    <a:pt x="192" y="82"/>
                  </a:lnTo>
                  <a:lnTo>
                    <a:pt x="186" y="109"/>
                  </a:lnTo>
                  <a:lnTo>
                    <a:pt x="167" y="101"/>
                  </a:lnTo>
                  <a:lnTo>
                    <a:pt x="135" y="114"/>
                  </a:lnTo>
                  <a:lnTo>
                    <a:pt x="98" y="111"/>
                  </a:lnTo>
                  <a:lnTo>
                    <a:pt x="96" y="67"/>
                  </a:lnTo>
                  <a:lnTo>
                    <a:pt x="34" y="28"/>
                  </a:lnTo>
                  <a:lnTo>
                    <a:pt x="0" y="6"/>
                  </a:lnTo>
                  <a:close/>
                </a:path>
              </a:pathLst>
            </a:custGeom>
            <a:solidFill>
              <a:srgbClr val="C5E4F6"/>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mo"/>
                <a:buNone/>
              </a:pPr>
              <a:r>
                <a:t/>
              </a:r>
              <a:endParaRPr b="1" i="0" sz="1200" u="none" cap="none" strike="noStrike">
                <a:solidFill>
                  <a:srgbClr val="000000"/>
                </a:solidFill>
                <a:latin typeface="Arial"/>
                <a:ea typeface="Arial"/>
                <a:cs typeface="Arial"/>
                <a:sym typeface="Arial"/>
              </a:endParaRPr>
            </a:p>
          </p:txBody>
        </p:sp>
        <p:sp>
          <p:nvSpPr>
            <p:cNvPr id="662" name="Google Shape;662;p76"/>
            <p:cNvSpPr/>
            <p:nvPr/>
          </p:nvSpPr>
          <p:spPr>
            <a:xfrm>
              <a:off x="5007943" y="2787630"/>
              <a:ext cx="1063635" cy="481833"/>
            </a:xfrm>
            <a:custGeom>
              <a:rect b="b" l="l" r="r" t="t"/>
              <a:pathLst>
                <a:path extrusionOk="0" h="623" w="1422">
                  <a:moveTo>
                    <a:pt x="1389" y="319"/>
                  </a:moveTo>
                  <a:lnTo>
                    <a:pt x="1422" y="306"/>
                  </a:lnTo>
                  <a:lnTo>
                    <a:pt x="1351" y="257"/>
                  </a:lnTo>
                  <a:lnTo>
                    <a:pt x="1306" y="277"/>
                  </a:lnTo>
                  <a:lnTo>
                    <a:pt x="1241" y="259"/>
                  </a:lnTo>
                  <a:lnTo>
                    <a:pt x="1210" y="243"/>
                  </a:lnTo>
                  <a:lnTo>
                    <a:pt x="1182" y="243"/>
                  </a:lnTo>
                  <a:lnTo>
                    <a:pt x="1166" y="212"/>
                  </a:lnTo>
                  <a:lnTo>
                    <a:pt x="1156" y="192"/>
                  </a:lnTo>
                  <a:lnTo>
                    <a:pt x="1133" y="192"/>
                  </a:lnTo>
                  <a:lnTo>
                    <a:pt x="1110" y="192"/>
                  </a:lnTo>
                  <a:lnTo>
                    <a:pt x="1091" y="201"/>
                  </a:lnTo>
                  <a:lnTo>
                    <a:pt x="1056" y="166"/>
                  </a:lnTo>
                  <a:lnTo>
                    <a:pt x="1042" y="172"/>
                  </a:lnTo>
                  <a:lnTo>
                    <a:pt x="1024" y="179"/>
                  </a:lnTo>
                  <a:lnTo>
                    <a:pt x="1009" y="186"/>
                  </a:lnTo>
                  <a:lnTo>
                    <a:pt x="977" y="160"/>
                  </a:lnTo>
                  <a:lnTo>
                    <a:pt x="906" y="104"/>
                  </a:lnTo>
                  <a:lnTo>
                    <a:pt x="852" y="69"/>
                  </a:lnTo>
                  <a:lnTo>
                    <a:pt x="818" y="37"/>
                  </a:lnTo>
                  <a:lnTo>
                    <a:pt x="759" y="75"/>
                  </a:lnTo>
                  <a:lnTo>
                    <a:pt x="748" y="47"/>
                  </a:lnTo>
                  <a:lnTo>
                    <a:pt x="667" y="45"/>
                  </a:lnTo>
                  <a:lnTo>
                    <a:pt x="657" y="45"/>
                  </a:lnTo>
                  <a:lnTo>
                    <a:pt x="620" y="0"/>
                  </a:lnTo>
                  <a:lnTo>
                    <a:pt x="581" y="5"/>
                  </a:lnTo>
                  <a:lnTo>
                    <a:pt x="555" y="23"/>
                  </a:lnTo>
                  <a:lnTo>
                    <a:pt x="504" y="34"/>
                  </a:lnTo>
                  <a:lnTo>
                    <a:pt x="485" y="24"/>
                  </a:lnTo>
                  <a:lnTo>
                    <a:pt x="459" y="52"/>
                  </a:lnTo>
                  <a:lnTo>
                    <a:pt x="438" y="47"/>
                  </a:lnTo>
                  <a:lnTo>
                    <a:pt x="364" y="55"/>
                  </a:lnTo>
                  <a:lnTo>
                    <a:pt x="351" y="52"/>
                  </a:lnTo>
                  <a:lnTo>
                    <a:pt x="341" y="58"/>
                  </a:lnTo>
                  <a:lnTo>
                    <a:pt x="370" y="92"/>
                  </a:lnTo>
                  <a:lnTo>
                    <a:pt x="351" y="124"/>
                  </a:lnTo>
                  <a:lnTo>
                    <a:pt x="352" y="147"/>
                  </a:lnTo>
                  <a:lnTo>
                    <a:pt x="352" y="159"/>
                  </a:lnTo>
                  <a:lnTo>
                    <a:pt x="391" y="159"/>
                  </a:lnTo>
                  <a:lnTo>
                    <a:pt x="404" y="179"/>
                  </a:lnTo>
                  <a:lnTo>
                    <a:pt x="404" y="201"/>
                  </a:lnTo>
                  <a:lnTo>
                    <a:pt x="391" y="205"/>
                  </a:lnTo>
                  <a:lnTo>
                    <a:pt x="377" y="192"/>
                  </a:lnTo>
                  <a:lnTo>
                    <a:pt x="360" y="201"/>
                  </a:lnTo>
                  <a:lnTo>
                    <a:pt x="351" y="209"/>
                  </a:lnTo>
                  <a:lnTo>
                    <a:pt x="321" y="192"/>
                  </a:lnTo>
                  <a:lnTo>
                    <a:pt x="312" y="175"/>
                  </a:lnTo>
                  <a:lnTo>
                    <a:pt x="286" y="183"/>
                  </a:lnTo>
                  <a:lnTo>
                    <a:pt x="286" y="189"/>
                  </a:lnTo>
                  <a:lnTo>
                    <a:pt x="269" y="175"/>
                  </a:lnTo>
                  <a:lnTo>
                    <a:pt x="243" y="192"/>
                  </a:lnTo>
                  <a:lnTo>
                    <a:pt x="214" y="201"/>
                  </a:lnTo>
                  <a:lnTo>
                    <a:pt x="203" y="192"/>
                  </a:lnTo>
                  <a:lnTo>
                    <a:pt x="196" y="175"/>
                  </a:lnTo>
                  <a:lnTo>
                    <a:pt x="156" y="172"/>
                  </a:lnTo>
                  <a:lnTo>
                    <a:pt x="91" y="167"/>
                  </a:lnTo>
                  <a:lnTo>
                    <a:pt x="75" y="172"/>
                  </a:lnTo>
                  <a:lnTo>
                    <a:pt x="70" y="183"/>
                  </a:lnTo>
                  <a:lnTo>
                    <a:pt x="60" y="179"/>
                  </a:lnTo>
                  <a:lnTo>
                    <a:pt x="49" y="198"/>
                  </a:lnTo>
                  <a:lnTo>
                    <a:pt x="37" y="212"/>
                  </a:lnTo>
                  <a:lnTo>
                    <a:pt x="37" y="220"/>
                  </a:lnTo>
                  <a:lnTo>
                    <a:pt x="44" y="233"/>
                  </a:lnTo>
                  <a:lnTo>
                    <a:pt x="33" y="237"/>
                  </a:lnTo>
                  <a:lnTo>
                    <a:pt x="23" y="212"/>
                  </a:lnTo>
                  <a:lnTo>
                    <a:pt x="5" y="215"/>
                  </a:lnTo>
                  <a:lnTo>
                    <a:pt x="0" y="249"/>
                  </a:lnTo>
                  <a:lnTo>
                    <a:pt x="0" y="269"/>
                  </a:lnTo>
                  <a:lnTo>
                    <a:pt x="0" y="286"/>
                  </a:lnTo>
                  <a:lnTo>
                    <a:pt x="8" y="302"/>
                  </a:lnTo>
                  <a:lnTo>
                    <a:pt x="17" y="312"/>
                  </a:lnTo>
                  <a:lnTo>
                    <a:pt x="17" y="332"/>
                  </a:lnTo>
                  <a:lnTo>
                    <a:pt x="33" y="330"/>
                  </a:lnTo>
                  <a:lnTo>
                    <a:pt x="55" y="315"/>
                  </a:lnTo>
                  <a:lnTo>
                    <a:pt x="65" y="330"/>
                  </a:lnTo>
                  <a:lnTo>
                    <a:pt x="79" y="348"/>
                  </a:lnTo>
                  <a:lnTo>
                    <a:pt x="91" y="366"/>
                  </a:lnTo>
                  <a:lnTo>
                    <a:pt x="107" y="400"/>
                  </a:lnTo>
                  <a:lnTo>
                    <a:pt x="138" y="392"/>
                  </a:lnTo>
                  <a:lnTo>
                    <a:pt x="185" y="383"/>
                  </a:lnTo>
                  <a:lnTo>
                    <a:pt x="258" y="373"/>
                  </a:lnTo>
                  <a:lnTo>
                    <a:pt x="277" y="396"/>
                  </a:lnTo>
                  <a:lnTo>
                    <a:pt x="280" y="439"/>
                  </a:lnTo>
                  <a:lnTo>
                    <a:pt x="244" y="448"/>
                  </a:lnTo>
                  <a:lnTo>
                    <a:pt x="214" y="455"/>
                  </a:lnTo>
                  <a:lnTo>
                    <a:pt x="219" y="486"/>
                  </a:lnTo>
                  <a:lnTo>
                    <a:pt x="169" y="486"/>
                  </a:lnTo>
                  <a:lnTo>
                    <a:pt x="214" y="548"/>
                  </a:lnTo>
                  <a:lnTo>
                    <a:pt x="232" y="552"/>
                  </a:lnTo>
                  <a:lnTo>
                    <a:pt x="253" y="557"/>
                  </a:lnTo>
                  <a:lnTo>
                    <a:pt x="264" y="583"/>
                  </a:lnTo>
                  <a:lnTo>
                    <a:pt x="276" y="573"/>
                  </a:lnTo>
                  <a:lnTo>
                    <a:pt x="313" y="567"/>
                  </a:lnTo>
                  <a:lnTo>
                    <a:pt x="335" y="577"/>
                  </a:lnTo>
                  <a:lnTo>
                    <a:pt x="351" y="590"/>
                  </a:lnTo>
                  <a:lnTo>
                    <a:pt x="361" y="577"/>
                  </a:lnTo>
                  <a:lnTo>
                    <a:pt x="386" y="580"/>
                  </a:lnTo>
                  <a:lnTo>
                    <a:pt x="344" y="442"/>
                  </a:lnTo>
                  <a:lnTo>
                    <a:pt x="360" y="435"/>
                  </a:lnTo>
                  <a:lnTo>
                    <a:pt x="417" y="405"/>
                  </a:lnTo>
                  <a:lnTo>
                    <a:pt x="426" y="403"/>
                  </a:lnTo>
                  <a:lnTo>
                    <a:pt x="419" y="392"/>
                  </a:lnTo>
                  <a:lnTo>
                    <a:pt x="430" y="398"/>
                  </a:lnTo>
                  <a:lnTo>
                    <a:pt x="430" y="383"/>
                  </a:lnTo>
                  <a:lnTo>
                    <a:pt x="438" y="373"/>
                  </a:lnTo>
                  <a:lnTo>
                    <a:pt x="442" y="377"/>
                  </a:lnTo>
                  <a:lnTo>
                    <a:pt x="456" y="377"/>
                  </a:lnTo>
                  <a:lnTo>
                    <a:pt x="468" y="386"/>
                  </a:lnTo>
                  <a:lnTo>
                    <a:pt x="484" y="369"/>
                  </a:lnTo>
                  <a:lnTo>
                    <a:pt x="495" y="373"/>
                  </a:lnTo>
                  <a:lnTo>
                    <a:pt x="484" y="398"/>
                  </a:lnTo>
                  <a:lnTo>
                    <a:pt x="493" y="431"/>
                  </a:lnTo>
                  <a:lnTo>
                    <a:pt x="520" y="450"/>
                  </a:lnTo>
                  <a:lnTo>
                    <a:pt x="520" y="455"/>
                  </a:lnTo>
                  <a:lnTo>
                    <a:pt x="511" y="471"/>
                  </a:lnTo>
                  <a:lnTo>
                    <a:pt x="514" y="479"/>
                  </a:lnTo>
                  <a:lnTo>
                    <a:pt x="552" y="493"/>
                  </a:lnTo>
                  <a:lnTo>
                    <a:pt x="562" y="513"/>
                  </a:lnTo>
                  <a:lnTo>
                    <a:pt x="598" y="502"/>
                  </a:lnTo>
                  <a:lnTo>
                    <a:pt x="637" y="493"/>
                  </a:lnTo>
                  <a:lnTo>
                    <a:pt x="667" y="555"/>
                  </a:lnTo>
                  <a:lnTo>
                    <a:pt x="679" y="584"/>
                  </a:lnTo>
                  <a:lnTo>
                    <a:pt x="669" y="591"/>
                  </a:lnTo>
                  <a:lnTo>
                    <a:pt x="663" y="602"/>
                  </a:lnTo>
                  <a:lnTo>
                    <a:pt x="692" y="610"/>
                  </a:lnTo>
                  <a:lnTo>
                    <a:pt x="702" y="623"/>
                  </a:lnTo>
                  <a:lnTo>
                    <a:pt x="743" y="610"/>
                  </a:lnTo>
                  <a:lnTo>
                    <a:pt x="756" y="623"/>
                  </a:lnTo>
                  <a:lnTo>
                    <a:pt x="785" y="607"/>
                  </a:lnTo>
                  <a:lnTo>
                    <a:pt x="805" y="604"/>
                  </a:lnTo>
                  <a:lnTo>
                    <a:pt x="828" y="609"/>
                  </a:lnTo>
                  <a:lnTo>
                    <a:pt x="880" y="609"/>
                  </a:lnTo>
                  <a:lnTo>
                    <a:pt x="870" y="599"/>
                  </a:lnTo>
                  <a:lnTo>
                    <a:pt x="870" y="580"/>
                  </a:lnTo>
                  <a:lnTo>
                    <a:pt x="877" y="568"/>
                  </a:lnTo>
                  <a:lnTo>
                    <a:pt x="877" y="558"/>
                  </a:lnTo>
                  <a:lnTo>
                    <a:pt x="861" y="549"/>
                  </a:lnTo>
                  <a:lnTo>
                    <a:pt x="893" y="547"/>
                  </a:lnTo>
                  <a:lnTo>
                    <a:pt x="925" y="549"/>
                  </a:lnTo>
                  <a:lnTo>
                    <a:pt x="932" y="558"/>
                  </a:lnTo>
                  <a:lnTo>
                    <a:pt x="954" y="555"/>
                  </a:lnTo>
                  <a:lnTo>
                    <a:pt x="939" y="528"/>
                  </a:lnTo>
                  <a:lnTo>
                    <a:pt x="955" y="523"/>
                  </a:lnTo>
                  <a:lnTo>
                    <a:pt x="1037" y="535"/>
                  </a:lnTo>
                  <a:lnTo>
                    <a:pt x="1105" y="541"/>
                  </a:lnTo>
                  <a:lnTo>
                    <a:pt x="1156" y="564"/>
                  </a:lnTo>
                  <a:lnTo>
                    <a:pt x="1182" y="564"/>
                  </a:lnTo>
                  <a:lnTo>
                    <a:pt x="1189" y="590"/>
                  </a:lnTo>
                  <a:lnTo>
                    <a:pt x="1210" y="535"/>
                  </a:lnTo>
                  <a:lnTo>
                    <a:pt x="1182" y="474"/>
                  </a:lnTo>
                  <a:lnTo>
                    <a:pt x="1267" y="455"/>
                  </a:lnTo>
                  <a:lnTo>
                    <a:pt x="1277" y="422"/>
                  </a:lnTo>
                  <a:lnTo>
                    <a:pt x="1289" y="373"/>
                  </a:lnTo>
                  <a:lnTo>
                    <a:pt x="1376" y="377"/>
                  </a:lnTo>
                  <a:lnTo>
                    <a:pt x="1389" y="319"/>
                  </a:lnTo>
                  <a:close/>
                </a:path>
              </a:pathLst>
            </a:custGeom>
            <a:solidFill>
              <a:srgbClr val="C5E4F6"/>
            </a:solidFill>
            <a:ln cap="flat" cmpd="sng" w="9525">
              <a:solidFill>
                <a:srgbClr val="FFFF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mo"/>
                <a:buNone/>
              </a:pPr>
              <a:r>
                <a:t/>
              </a:r>
              <a:endParaRPr b="1" i="0" sz="1200" u="none" cap="none" strike="noStrike">
                <a:solidFill>
                  <a:srgbClr val="000000"/>
                </a:solidFill>
                <a:latin typeface="Arial"/>
                <a:ea typeface="Arial"/>
                <a:cs typeface="Arial"/>
                <a:sym typeface="Arial"/>
              </a:endParaRPr>
            </a:p>
          </p:txBody>
        </p:sp>
        <p:sp>
          <p:nvSpPr>
            <p:cNvPr id="663" name="Google Shape;663;p76"/>
            <p:cNvSpPr/>
            <p:nvPr/>
          </p:nvSpPr>
          <p:spPr>
            <a:xfrm>
              <a:off x="5605373" y="3190036"/>
              <a:ext cx="291809" cy="143314"/>
            </a:xfrm>
            <a:custGeom>
              <a:rect b="b" l="l" r="r" t="t"/>
              <a:pathLst>
                <a:path extrusionOk="0" h="174" w="395">
                  <a:moveTo>
                    <a:pt x="100" y="123"/>
                  </a:moveTo>
                  <a:lnTo>
                    <a:pt x="72" y="123"/>
                  </a:lnTo>
                  <a:lnTo>
                    <a:pt x="15" y="131"/>
                  </a:lnTo>
                  <a:lnTo>
                    <a:pt x="0" y="149"/>
                  </a:lnTo>
                  <a:lnTo>
                    <a:pt x="15" y="158"/>
                  </a:lnTo>
                  <a:lnTo>
                    <a:pt x="26" y="164"/>
                  </a:lnTo>
                  <a:lnTo>
                    <a:pt x="106" y="162"/>
                  </a:lnTo>
                  <a:lnTo>
                    <a:pt x="159" y="162"/>
                  </a:lnTo>
                  <a:lnTo>
                    <a:pt x="184" y="174"/>
                  </a:lnTo>
                  <a:lnTo>
                    <a:pt x="192" y="152"/>
                  </a:lnTo>
                  <a:lnTo>
                    <a:pt x="216" y="149"/>
                  </a:lnTo>
                  <a:lnTo>
                    <a:pt x="247" y="142"/>
                  </a:lnTo>
                  <a:lnTo>
                    <a:pt x="275" y="136"/>
                  </a:lnTo>
                  <a:lnTo>
                    <a:pt x="324" y="107"/>
                  </a:lnTo>
                  <a:lnTo>
                    <a:pt x="377" y="81"/>
                  </a:lnTo>
                  <a:lnTo>
                    <a:pt x="395" y="67"/>
                  </a:lnTo>
                  <a:lnTo>
                    <a:pt x="389" y="41"/>
                  </a:lnTo>
                  <a:lnTo>
                    <a:pt x="363" y="41"/>
                  </a:lnTo>
                  <a:lnTo>
                    <a:pt x="340" y="28"/>
                  </a:lnTo>
                  <a:lnTo>
                    <a:pt x="311" y="18"/>
                  </a:lnTo>
                  <a:lnTo>
                    <a:pt x="244" y="12"/>
                  </a:lnTo>
                  <a:lnTo>
                    <a:pt x="162" y="0"/>
                  </a:lnTo>
                  <a:lnTo>
                    <a:pt x="148" y="5"/>
                  </a:lnTo>
                  <a:lnTo>
                    <a:pt x="152" y="18"/>
                  </a:lnTo>
                  <a:lnTo>
                    <a:pt x="161" y="32"/>
                  </a:lnTo>
                  <a:lnTo>
                    <a:pt x="139" y="35"/>
                  </a:lnTo>
                  <a:lnTo>
                    <a:pt x="132" y="26"/>
                  </a:lnTo>
                  <a:lnTo>
                    <a:pt x="103" y="24"/>
                  </a:lnTo>
                  <a:lnTo>
                    <a:pt x="68" y="26"/>
                  </a:lnTo>
                  <a:lnTo>
                    <a:pt x="84" y="35"/>
                  </a:lnTo>
                  <a:lnTo>
                    <a:pt x="84" y="45"/>
                  </a:lnTo>
                  <a:lnTo>
                    <a:pt x="77" y="57"/>
                  </a:lnTo>
                  <a:lnTo>
                    <a:pt x="77" y="76"/>
                  </a:lnTo>
                  <a:lnTo>
                    <a:pt x="87" y="86"/>
                  </a:lnTo>
                  <a:lnTo>
                    <a:pt x="139" y="86"/>
                  </a:lnTo>
                  <a:lnTo>
                    <a:pt x="155" y="84"/>
                  </a:lnTo>
                  <a:lnTo>
                    <a:pt x="171" y="100"/>
                  </a:lnTo>
                  <a:lnTo>
                    <a:pt x="153" y="120"/>
                  </a:lnTo>
                  <a:lnTo>
                    <a:pt x="138" y="120"/>
                  </a:lnTo>
                  <a:lnTo>
                    <a:pt x="119" y="119"/>
                  </a:lnTo>
                  <a:lnTo>
                    <a:pt x="110" y="120"/>
                  </a:lnTo>
                  <a:lnTo>
                    <a:pt x="100" y="123"/>
                  </a:lnTo>
                  <a:close/>
                </a:path>
              </a:pathLst>
            </a:custGeom>
            <a:solidFill>
              <a:srgbClr val="C5E4F6"/>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mo"/>
                <a:buNone/>
              </a:pPr>
              <a:r>
                <a:t/>
              </a:r>
              <a:endParaRPr b="1" i="0" sz="1200" u="none" cap="none" strike="noStrike">
                <a:solidFill>
                  <a:srgbClr val="000000"/>
                </a:solidFill>
                <a:latin typeface="Arial"/>
                <a:ea typeface="Arial"/>
                <a:cs typeface="Arial"/>
                <a:sym typeface="Arial"/>
              </a:endParaRPr>
            </a:p>
          </p:txBody>
        </p:sp>
        <p:sp>
          <p:nvSpPr>
            <p:cNvPr id="664" name="Google Shape;664;p76"/>
            <p:cNvSpPr/>
            <p:nvPr/>
          </p:nvSpPr>
          <p:spPr>
            <a:xfrm>
              <a:off x="5206511" y="3198670"/>
              <a:ext cx="357422" cy="267635"/>
            </a:xfrm>
            <a:custGeom>
              <a:rect b="b" l="l" r="r" t="t"/>
              <a:pathLst>
                <a:path extrusionOk="0" h="338" w="476">
                  <a:moveTo>
                    <a:pt x="0" y="49"/>
                  </a:moveTo>
                  <a:lnTo>
                    <a:pt x="3" y="92"/>
                  </a:lnTo>
                  <a:lnTo>
                    <a:pt x="28" y="66"/>
                  </a:lnTo>
                  <a:lnTo>
                    <a:pt x="64" y="100"/>
                  </a:lnTo>
                  <a:lnTo>
                    <a:pt x="48" y="121"/>
                  </a:lnTo>
                  <a:lnTo>
                    <a:pt x="6" y="101"/>
                  </a:lnTo>
                  <a:lnTo>
                    <a:pt x="2" y="131"/>
                  </a:lnTo>
                  <a:lnTo>
                    <a:pt x="6" y="149"/>
                  </a:lnTo>
                  <a:lnTo>
                    <a:pt x="28" y="153"/>
                  </a:lnTo>
                  <a:lnTo>
                    <a:pt x="19" y="172"/>
                  </a:lnTo>
                  <a:lnTo>
                    <a:pt x="38" y="186"/>
                  </a:lnTo>
                  <a:lnTo>
                    <a:pt x="38" y="246"/>
                  </a:lnTo>
                  <a:lnTo>
                    <a:pt x="103" y="228"/>
                  </a:lnTo>
                  <a:lnTo>
                    <a:pt x="141" y="211"/>
                  </a:lnTo>
                  <a:lnTo>
                    <a:pt x="223" y="250"/>
                  </a:lnTo>
                  <a:lnTo>
                    <a:pt x="276" y="275"/>
                  </a:lnTo>
                  <a:lnTo>
                    <a:pt x="288" y="286"/>
                  </a:lnTo>
                  <a:lnTo>
                    <a:pt x="292" y="317"/>
                  </a:lnTo>
                  <a:lnTo>
                    <a:pt x="340" y="338"/>
                  </a:lnTo>
                  <a:lnTo>
                    <a:pt x="415" y="257"/>
                  </a:lnTo>
                  <a:lnTo>
                    <a:pt x="463" y="257"/>
                  </a:lnTo>
                  <a:lnTo>
                    <a:pt x="470" y="224"/>
                  </a:lnTo>
                  <a:lnTo>
                    <a:pt x="476" y="210"/>
                  </a:lnTo>
                  <a:lnTo>
                    <a:pt x="460" y="188"/>
                  </a:lnTo>
                  <a:lnTo>
                    <a:pt x="425" y="175"/>
                  </a:lnTo>
                  <a:lnTo>
                    <a:pt x="421" y="157"/>
                  </a:lnTo>
                  <a:lnTo>
                    <a:pt x="372" y="144"/>
                  </a:lnTo>
                  <a:lnTo>
                    <a:pt x="340" y="114"/>
                  </a:lnTo>
                  <a:lnTo>
                    <a:pt x="330" y="95"/>
                  </a:lnTo>
                  <a:lnTo>
                    <a:pt x="305" y="76"/>
                  </a:lnTo>
                  <a:lnTo>
                    <a:pt x="291" y="87"/>
                  </a:lnTo>
                  <a:lnTo>
                    <a:pt x="282" y="95"/>
                  </a:lnTo>
                  <a:lnTo>
                    <a:pt x="263" y="92"/>
                  </a:lnTo>
                  <a:lnTo>
                    <a:pt x="250" y="66"/>
                  </a:lnTo>
                  <a:lnTo>
                    <a:pt x="250" y="49"/>
                  </a:lnTo>
                  <a:lnTo>
                    <a:pt x="233" y="43"/>
                  </a:lnTo>
                  <a:lnTo>
                    <a:pt x="227" y="27"/>
                  </a:lnTo>
                  <a:lnTo>
                    <a:pt x="207" y="13"/>
                  </a:lnTo>
                  <a:lnTo>
                    <a:pt x="193" y="13"/>
                  </a:lnTo>
                  <a:lnTo>
                    <a:pt x="181" y="0"/>
                  </a:lnTo>
                  <a:lnTo>
                    <a:pt x="165" y="7"/>
                  </a:lnTo>
                  <a:lnTo>
                    <a:pt x="171" y="27"/>
                  </a:lnTo>
                  <a:lnTo>
                    <a:pt x="162" y="23"/>
                  </a:lnTo>
                  <a:lnTo>
                    <a:pt x="154" y="20"/>
                  </a:lnTo>
                  <a:lnTo>
                    <a:pt x="141" y="49"/>
                  </a:lnTo>
                  <a:lnTo>
                    <a:pt x="122" y="52"/>
                  </a:lnTo>
                  <a:lnTo>
                    <a:pt x="103" y="47"/>
                  </a:lnTo>
                  <a:lnTo>
                    <a:pt x="90" y="62"/>
                  </a:lnTo>
                  <a:lnTo>
                    <a:pt x="74" y="49"/>
                  </a:lnTo>
                  <a:lnTo>
                    <a:pt x="51" y="36"/>
                  </a:lnTo>
                  <a:lnTo>
                    <a:pt x="0" y="49"/>
                  </a:lnTo>
                  <a:close/>
                </a:path>
              </a:pathLst>
            </a:custGeom>
            <a:solidFill>
              <a:srgbClr val="C5E4F6"/>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mo"/>
                <a:buNone/>
              </a:pPr>
              <a:r>
                <a:t/>
              </a:r>
              <a:endParaRPr b="1" i="0" sz="1200" u="none" cap="none" strike="noStrike">
                <a:solidFill>
                  <a:srgbClr val="000000"/>
                </a:solidFill>
                <a:latin typeface="Arial"/>
                <a:ea typeface="Arial"/>
                <a:cs typeface="Arial"/>
                <a:sym typeface="Arial"/>
              </a:endParaRPr>
            </a:p>
          </p:txBody>
        </p:sp>
        <p:sp>
          <p:nvSpPr>
            <p:cNvPr id="665" name="Google Shape;665;p76"/>
            <p:cNvSpPr/>
            <p:nvPr/>
          </p:nvSpPr>
          <p:spPr>
            <a:xfrm>
              <a:off x="6366837" y="4220861"/>
              <a:ext cx="93240" cy="115688"/>
            </a:xfrm>
            <a:custGeom>
              <a:rect b="b" l="l" r="r" t="t"/>
              <a:pathLst>
                <a:path extrusionOk="0" h="129" w="105">
                  <a:moveTo>
                    <a:pt x="5" y="0"/>
                  </a:moveTo>
                  <a:lnTo>
                    <a:pt x="0" y="48"/>
                  </a:lnTo>
                  <a:lnTo>
                    <a:pt x="38" y="85"/>
                  </a:lnTo>
                  <a:lnTo>
                    <a:pt x="62" y="103"/>
                  </a:lnTo>
                  <a:lnTo>
                    <a:pt x="75" y="102"/>
                  </a:lnTo>
                  <a:lnTo>
                    <a:pt x="83" y="129"/>
                  </a:lnTo>
                  <a:lnTo>
                    <a:pt x="105" y="115"/>
                  </a:lnTo>
                  <a:lnTo>
                    <a:pt x="68" y="82"/>
                  </a:lnTo>
                  <a:lnTo>
                    <a:pt x="54" y="69"/>
                  </a:lnTo>
                  <a:lnTo>
                    <a:pt x="39" y="40"/>
                  </a:lnTo>
                  <a:lnTo>
                    <a:pt x="5" y="0"/>
                  </a:lnTo>
                  <a:close/>
                </a:path>
              </a:pathLst>
            </a:custGeom>
            <a:solidFill>
              <a:srgbClr val="C5E4F6"/>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mo"/>
                <a:buNone/>
              </a:pPr>
              <a:r>
                <a:t/>
              </a:r>
              <a:endParaRPr b="1" i="0" sz="1200" u="none" cap="none" strike="noStrike">
                <a:solidFill>
                  <a:srgbClr val="000000"/>
                </a:solidFill>
                <a:latin typeface="Arial"/>
                <a:ea typeface="Arial"/>
                <a:cs typeface="Arial"/>
                <a:sym typeface="Arial"/>
              </a:endParaRPr>
            </a:p>
          </p:txBody>
        </p:sp>
        <p:sp>
          <p:nvSpPr>
            <p:cNvPr id="666" name="Google Shape;666;p76"/>
            <p:cNvSpPr/>
            <p:nvPr/>
          </p:nvSpPr>
          <p:spPr>
            <a:xfrm>
              <a:off x="5746960" y="4291655"/>
              <a:ext cx="6907" cy="6907"/>
            </a:xfrm>
            <a:custGeom>
              <a:rect b="b" l="l" r="r" t="t"/>
              <a:pathLst>
                <a:path extrusionOk="0" h="130" w="64">
                  <a:moveTo>
                    <a:pt x="0" y="0"/>
                  </a:moveTo>
                  <a:lnTo>
                    <a:pt x="10" y="130"/>
                  </a:lnTo>
                  <a:lnTo>
                    <a:pt x="64" y="107"/>
                  </a:lnTo>
                  <a:lnTo>
                    <a:pt x="39" y="30"/>
                  </a:lnTo>
                  <a:lnTo>
                    <a:pt x="0" y="0"/>
                  </a:lnTo>
                  <a:close/>
                </a:path>
              </a:pathLst>
            </a:custGeom>
            <a:solidFill>
              <a:srgbClr val="C5E4F6"/>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mo"/>
                <a:buNone/>
              </a:pPr>
              <a:r>
                <a:t/>
              </a:r>
              <a:endParaRPr b="1" i="0" sz="1200" u="none" cap="none" strike="noStrike">
                <a:solidFill>
                  <a:srgbClr val="000000"/>
                </a:solidFill>
                <a:latin typeface="Arial"/>
                <a:ea typeface="Arial"/>
                <a:cs typeface="Arial"/>
                <a:sym typeface="Arial"/>
              </a:endParaRPr>
            </a:p>
          </p:txBody>
        </p:sp>
        <p:sp>
          <p:nvSpPr>
            <p:cNvPr id="667" name="Google Shape;667;p76"/>
            <p:cNvSpPr/>
            <p:nvPr/>
          </p:nvSpPr>
          <p:spPr>
            <a:xfrm>
              <a:off x="5765954" y="4298562"/>
              <a:ext cx="6907" cy="3453"/>
            </a:xfrm>
            <a:custGeom>
              <a:rect b="b" l="l" r="r" t="t"/>
              <a:pathLst>
                <a:path extrusionOk="0" h="130" w="64">
                  <a:moveTo>
                    <a:pt x="0" y="0"/>
                  </a:moveTo>
                  <a:lnTo>
                    <a:pt x="10" y="130"/>
                  </a:lnTo>
                  <a:lnTo>
                    <a:pt x="64" y="107"/>
                  </a:lnTo>
                  <a:lnTo>
                    <a:pt x="39" y="30"/>
                  </a:lnTo>
                  <a:lnTo>
                    <a:pt x="0" y="0"/>
                  </a:lnTo>
                  <a:close/>
                </a:path>
              </a:pathLst>
            </a:custGeom>
            <a:solidFill>
              <a:srgbClr val="C5E4F6"/>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mo"/>
                <a:buNone/>
              </a:pPr>
              <a:r>
                <a:t/>
              </a:r>
              <a:endParaRPr b="1" i="0" sz="1200" u="none" cap="none" strike="noStrike">
                <a:solidFill>
                  <a:srgbClr val="000000"/>
                </a:solidFill>
                <a:latin typeface="Arial"/>
                <a:ea typeface="Arial"/>
                <a:cs typeface="Arial"/>
                <a:sym typeface="Arial"/>
              </a:endParaRPr>
            </a:p>
          </p:txBody>
        </p:sp>
        <p:sp>
          <p:nvSpPr>
            <p:cNvPr id="668" name="Google Shape;668;p76"/>
            <p:cNvSpPr/>
            <p:nvPr/>
          </p:nvSpPr>
          <p:spPr>
            <a:xfrm>
              <a:off x="5753867" y="4305469"/>
              <a:ext cx="12087" cy="5181"/>
            </a:xfrm>
            <a:custGeom>
              <a:rect b="b" l="l" r="r" t="t"/>
              <a:pathLst>
                <a:path extrusionOk="0" h="130" w="64">
                  <a:moveTo>
                    <a:pt x="0" y="0"/>
                  </a:moveTo>
                  <a:lnTo>
                    <a:pt x="10" y="130"/>
                  </a:lnTo>
                  <a:lnTo>
                    <a:pt x="64" y="107"/>
                  </a:lnTo>
                  <a:lnTo>
                    <a:pt x="39" y="30"/>
                  </a:lnTo>
                  <a:lnTo>
                    <a:pt x="0" y="0"/>
                  </a:lnTo>
                  <a:close/>
                </a:path>
              </a:pathLst>
            </a:custGeom>
            <a:solidFill>
              <a:srgbClr val="C5E4F6"/>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mo"/>
                <a:buNone/>
              </a:pPr>
              <a:r>
                <a:t/>
              </a:r>
              <a:endParaRPr b="1" i="0" sz="1200" u="none" cap="none" strike="noStrike">
                <a:solidFill>
                  <a:srgbClr val="000000"/>
                </a:solidFill>
                <a:latin typeface="Arial"/>
                <a:ea typeface="Arial"/>
                <a:cs typeface="Arial"/>
                <a:sym typeface="Arial"/>
              </a:endParaRPr>
            </a:p>
          </p:txBody>
        </p:sp>
        <p:sp>
          <p:nvSpPr>
            <p:cNvPr id="669" name="Google Shape;669;p76"/>
            <p:cNvSpPr/>
            <p:nvPr/>
          </p:nvSpPr>
          <p:spPr>
            <a:xfrm>
              <a:off x="5750414" y="4314103"/>
              <a:ext cx="3453" cy="3453"/>
            </a:xfrm>
            <a:custGeom>
              <a:rect b="b" l="l" r="r" t="t"/>
              <a:pathLst>
                <a:path extrusionOk="0" h="130" w="64">
                  <a:moveTo>
                    <a:pt x="0" y="0"/>
                  </a:moveTo>
                  <a:lnTo>
                    <a:pt x="10" y="130"/>
                  </a:lnTo>
                  <a:lnTo>
                    <a:pt x="64" y="107"/>
                  </a:lnTo>
                  <a:lnTo>
                    <a:pt x="39" y="30"/>
                  </a:lnTo>
                  <a:lnTo>
                    <a:pt x="0" y="0"/>
                  </a:lnTo>
                  <a:close/>
                </a:path>
              </a:pathLst>
            </a:custGeom>
            <a:solidFill>
              <a:srgbClr val="C5E4F6"/>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mo"/>
                <a:buNone/>
              </a:pPr>
              <a:r>
                <a:t/>
              </a:r>
              <a:endParaRPr b="1" i="0" sz="1200" u="none" cap="none" strike="noStrike">
                <a:solidFill>
                  <a:srgbClr val="000000"/>
                </a:solidFill>
                <a:latin typeface="Arial"/>
                <a:ea typeface="Arial"/>
                <a:cs typeface="Arial"/>
                <a:sym typeface="Arial"/>
              </a:endParaRPr>
            </a:p>
          </p:txBody>
        </p:sp>
        <p:sp>
          <p:nvSpPr>
            <p:cNvPr id="670" name="Google Shape;670;p76"/>
            <p:cNvSpPr/>
            <p:nvPr/>
          </p:nvSpPr>
          <p:spPr>
            <a:xfrm>
              <a:off x="5765954" y="4321009"/>
              <a:ext cx="6907" cy="3453"/>
            </a:xfrm>
            <a:custGeom>
              <a:rect b="b" l="l" r="r" t="t"/>
              <a:pathLst>
                <a:path extrusionOk="0" h="130" w="64">
                  <a:moveTo>
                    <a:pt x="0" y="0"/>
                  </a:moveTo>
                  <a:lnTo>
                    <a:pt x="10" y="130"/>
                  </a:lnTo>
                  <a:lnTo>
                    <a:pt x="64" y="107"/>
                  </a:lnTo>
                  <a:lnTo>
                    <a:pt x="39" y="30"/>
                  </a:lnTo>
                  <a:lnTo>
                    <a:pt x="0" y="0"/>
                  </a:lnTo>
                  <a:close/>
                </a:path>
              </a:pathLst>
            </a:custGeom>
            <a:solidFill>
              <a:srgbClr val="C5E4F6"/>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mo"/>
                <a:buNone/>
              </a:pPr>
              <a:r>
                <a:t/>
              </a:r>
              <a:endParaRPr b="1" i="0" sz="1200" u="none" cap="none" strike="noStrike">
                <a:solidFill>
                  <a:srgbClr val="000000"/>
                </a:solidFill>
                <a:latin typeface="Arial"/>
                <a:ea typeface="Arial"/>
                <a:cs typeface="Arial"/>
                <a:sym typeface="Arial"/>
              </a:endParaRPr>
            </a:p>
          </p:txBody>
        </p:sp>
        <p:sp>
          <p:nvSpPr>
            <p:cNvPr id="671" name="Google Shape;671;p76"/>
            <p:cNvSpPr/>
            <p:nvPr/>
          </p:nvSpPr>
          <p:spPr>
            <a:xfrm>
              <a:off x="5759047" y="4333097"/>
              <a:ext cx="6907" cy="3453"/>
            </a:xfrm>
            <a:custGeom>
              <a:rect b="b" l="l" r="r" t="t"/>
              <a:pathLst>
                <a:path extrusionOk="0" h="130" w="64">
                  <a:moveTo>
                    <a:pt x="0" y="0"/>
                  </a:moveTo>
                  <a:lnTo>
                    <a:pt x="10" y="130"/>
                  </a:lnTo>
                  <a:lnTo>
                    <a:pt x="64" y="107"/>
                  </a:lnTo>
                  <a:lnTo>
                    <a:pt x="39" y="30"/>
                  </a:lnTo>
                  <a:lnTo>
                    <a:pt x="0" y="0"/>
                  </a:lnTo>
                  <a:close/>
                </a:path>
              </a:pathLst>
            </a:custGeom>
            <a:solidFill>
              <a:srgbClr val="C5E4F6"/>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mo"/>
                <a:buNone/>
              </a:pPr>
              <a:r>
                <a:t/>
              </a:r>
              <a:endParaRPr b="1" i="0" sz="1200" u="none" cap="none" strike="noStrike">
                <a:solidFill>
                  <a:srgbClr val="000000"/>
                </a:solidFill>
                <a:latin typeface="Arial"/>
                <a:ea typeface="Arial"/>
                <a:cs typeface="Arial"/>
                <a:sym typeface="Arial"/>
              </a:endParaRPr>
            </a:p>
          </p:txBody>
        </p:sp>
        <p:sp>
          <p:nvSpPr>
            <p:cNvPr id="672" name="Google Shape;672;p76"/>
            <p:cNvSpPr/>
            <p:nvPr/>
          </p:nvSpPr>
          <p:spPr>
            <a:xfrm>
              <a:off x="5753867" y="4340002"/>
              <a:ext cx="8634" cy="3453"/>
            </a:xfrm>
            <a:custGeom>
              <a:rect b="b" l="l" r="r" t="t"/>
              <a:pathLst>
                <a:path extrusionOk="0" h="130" w="64">
                  <a:moveTo>
                    <a:pt x="0" y="0"/>
                  </a:moveTo>
                  <a:lnTo>
                    <a:pt x="10" y="130"/>
                  </a:lnTo>
                  <a:lnTo>
                    <a:pt x="64" y="107"/>
                  </a:lnTo>
                  <a:lnTo>
                    <a:pt x="39" y="30"/>
                  </a:lnTo>
                  <a:lnTo>
                    <a:pt x="0" y="0"/>
                  </a:lnTo>
                  <a:close/>
                </a:path>
              </a:pathLst>
            </a:custGeom>
            <a:solidFill>
              <a:srgbClr val="C5E4F6"/>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mo"/>
                <a:buNone/>
              </a:pPr>
              <a:r>
                <a:t/>
              </a:r>
              <a:endParaRPr b="1" i="0" sz="1200" u="none" cap="none" strike="noStrike">
                <a:solidFill>
                  <a:srgbClr val="000000"/>
                </a:solidFill>
                <a:latin typeface="Arial"/>
                <a:ea typeface="Arial"/>
                <a:cs typeface="Arial"/>
                <a:sym typeface="Arial"/>
              </a:endParaRPr>
            </a:p>
          </p:txBody>
        </p:sp>
        <p:sp>
          <p:nvSpPr>
            <p:cNvPr id="673" name="Google Shape;673;p76"/>
            <p:cNvSpPr/>
            <p:nvPr/>
          </p:nvSpPr>
          <p:spPr>
            <a:xfrm>
              <a:off x="5765954" y="4346909"/>
              <a:ext cx="6907" cy="8634"/>
            </a:xfrm>
            <a:custGeom>
              <a:rect b="b" l="l" r="r" t="t"/>
              <a:pathLst>
                <a:path extrusionOk="0" h="130" w="64">
                  <a:moveTo>
                    <a:pt x="0" y="0"/>
                  </a:moveTo>
                  <a:lnTo>
                    <a:pt x="10" y="130"/>
                  </a:lnTo>
                  <a:lnTo>
                    <a:pt x="64" y="107"/>
                  </a:lnTo>
                  <a:lnTo>
                    <a:pt x="39" y="30"/>
                  </a:lnTo>
                  <a:lnTo>
                    <a:pt x="0" y="0"/>
                  </a:lnTo>
                  <a:close/>
                </a:path>
              </a:pathLst>
            </a:custGeom>
            <a:solidFill>
              <a:srgbClr val="C5E4F6"/>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mo"/>
                <a:buNone/>
              </a:pPr>
              <a:r>
                <a:t/>
              </a:r>
              <a:endParaRPr b="1" i="0" sz="1200" u="none" cap="none" strike="noStrike">
                <a:solidFill>
                  <a:srgbClr val="000000"/>
                </a:solidFill>
                <a:latin typeface="Arial"/>
                <a:ea typeface="Arial"/>
                <a:cs typeface="Arial"/>
                <a:sym typeface="Arial"/>
              </a:endParaRPr>
            </a:p>
          </p:txBody>
        </p:sp>
        <p:sp>
          <p:nvSpPr>
            <p:cNvPr id="674" name="Google Shape;674;p76"/>
            <p:cNvSpPr/>
            <p:nvPr/>
          </p:nvSpPr>
          <p:spPr>
            <a:xfrm>
              <a:off x="5151258" y="3746026"/>
              <a:ext cx="6907" cy="12087"/>
            </a:xfrm>
            <a:custGeom>
              <a:rect b="b" l="l" r="r" t="t"/>
              <a:pathLst>
                <a:path extrusionOk="0" h="130" w="64">
                  <a:moveTo>
                    <a:pt x="0" y="0"/>
                  </a:moveTo>
                  <a:lnTo>
                    <a:pt x="10" y="130"/>
                  </a:lnTo>
                  <a:lnTo>
                    <a:pt x="64" y="107"/>
                  </a:lnTo>
                  <a:lnTo>
                    <a:pt x="39" y="30"/>
                  </a:lnTo>
                  <a:lnTo>
                    <a:pt x="0" y="0"/>
                  </a:lnTo>
                  <a:close/>
                </a:path>
              </a:pathLst>
            </a:custGeom>
            <a:solidFill>
              <a:srgbClr val="C5E4F6"/>
            </a:solidFill>
            <a:ln cap="flat" cmpd="sng" w="9525">
              <a:solidFill>
                <a:srgbClr val="FFFF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mo"/>
                <a:buNone/>
              </a:pPr>
              <a:r>
                <a:t/>
              </a:r>
              <a:endParaRPr b="1" i="0" sz="1200" u="none" cap="none" strike="noStrike">
                <a:solidFill>
                  <a:srgbClr val="000000"/>
                </a:solidFill>
                <a:latin typeface="Arial"/>
                <a:ea typeface="Arial"/>
                <a:cs typeface="Arial"/>
                <a:sym typeface="Arial"/>
              </a:endParaRPr>
            </a:p>
          </p:txBody>
        </p:sp>
        <p:sp>
          <p:nvSpPr>
            <p:cNvPr id="675" name="Google Shape;675;p76"/>
            <p:cNvSpPr/>
            <p:nvPr/>
          </p:nvSpPr>
          <p:spPr>
            <a:xfrm>
              <a:off x="3628329" y="3414505"/>
              <a:ext cx="526635" cy="545628"/>
            </a:xfrm>
            <a:custGeom>
              <a:rect b="b" l="l" r="r" t="t"/>
              <a:pathLst>
                <a:path extrusionOk="0" h="674" w="691">
                  <a:moveTo>
                    <a:pt x="0" y="360"/>
                  </a:moveTo>
                  <a:lnTo>
                    <a:pt x="4" y="373"/>
                  </a:lnTo>
                  <a:lnTo>
                    <a:pt x="133" y="457"/>
                  </a:lnTo>
                  <a:lnTo>
                    <a:pt x="403" y="642"/>
                  </a:lnTo>
                  <a:lnTo>
                    <a:pt x="406" y="674"/>
                  </a:lnTo>
                  <a:lnTo>
                    <a:pt x="435" y="670"/>
                  </a:lnTo>
                  <a:lnTo>
                    <a:pt x="487" y="655"/>
                  </a:lnTo>
                  <a:lnTo>
                    <a:pt x="691" y="511"/>
                  </a:lnTo>
                  <a:lnTo>
                    <a:pt x="611" y="414"/>
                  </a:lnTo>
                  <a:lnTo>
                    <a:pt x="613" y="259"/>
                  </a:lnTo>
                  <a:lnTo>
                    <a:pt x="604" y="189"/>
                  </a:lnTo>
                  <a:lnTo>
                    <a:pt x="545" y="118"/>
                  </a:lnTo>
                  <a:lnTo>
                    <a:pt x="576" y="95"/>
                  </a:lnTo>
                  <a:lnTo>
                    <a:pt x="588" y="0"/>
                  </a:lnTo>
                  <a:lnTo>
                    <a:pt x="347" y="16"/>
                  </a:lnTo>
                  <a:lnTo>
                    <a:pt x="219" y="72"/>
                  </a:lnTo>
                  <a:lnTo>
                    <a:pt x="253" y="186"/>
                  </a:lnTo>
                  <a:lnTo>
                    <a:pt x="199" y="189"/>
                  </a:lnTo>
                  <a:lnTo>
                    <a:pt x="169" y="202"/>
                  </a:lnTo>
                  <a:lnTo>
                    <a:pt x="175" y="233"/>
                  </a:lnTo>
                  <a:lnTo>
                    <a:pt x="19" y="301"/>
                  </a:lnTo>
                  <a:lnTo>
                    <a:pt x="0" y="360"/>
                  </a:lnTo>
                  <a:close/>
                </a:path>
              </a:pathLst>
            </a:custGeom>
            <a:solidFill>
              <a:srgbClr val="C5E4F6"/>
            </a:solidFill>
            <a:ln cap="flat" cmpd="sng" w="9525">
              <a:solidFill>
                <a:srgbClr val="FFFF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mo"/>
                <a:buNone/>
              </a:pPr>
              <a:r>
                <a:t/>
              </a:r>
              <a:endParaRPr b="1" i="0" sz="1200" u="none" cap="none" strike="noStrike">
                <a:solidFill>
                  <a:srgbClr val="000000"/>
                </a:solidFill>
                <a:latin typeface="Arial"/>
                <a:ea typeface="Arial"/>
                <a:cs typeface="Arial"/>
                <a:sym typeface="Arial"/>
              </a:endParaRPr>
            </a:p>
          </p:txBody>
        </p:sp>
        <p:sp>
          <p:nvSpPr>
            <p:cNvPr id="676" name="Google Shape;676;p76"/>
            <p:cNvSpPr/>
            <p:nvPr/>
          </p:nvSpPr>
          <p:spPr>
            <a:xfrm>
              <a:off x="4046184" y="3407598"/>
              <a:ext cx="100147" cy="215835"/>
            </a:xfrm>
            <a:custGeom>
              <a:rect b="b" l="l" r="r" t="t"/>
              <a:pathLst>
                <a:path extrusionOk="0" h="262" w="134">
                  <a:moveTo>
                    <a:pt x="0" y="121"/>
                  </a:moveTo>
                  <a:lnTo>
                    <a:pt x="31" y="98"/>
                  </a:lnTo>
                  <a:lnTo>
                    <a:pt x="43" y="3"/>
                  </a:lnTo>
                  <a:lnTo>
                    <a:pt x="127" y="0"/>
                  </a:lnTo>
                  <a:lnTo>
                    <a:pt x="107" y="32"/>
                  </a:lnTo>
                  <a:lnTo>
                    <a:pt x="130" y="72"/>
                  </a:lnTo>
                  <a:lnTo>
                    <a:pt x="81" y="121"/>
                  </a:lnTo>
                  <a:lnTo>
                    <a:pt x="134" y="153"/>
                  </a:lnTo>
                  <a:lnTo>
                    <a:pt x="68" y="262"/>
                  </a:lnTo>
                  <a:lnTo>
                    <a:pt x="59" y="192"/>
                  </a:lnTo>
                  <a:lnTo>
                    <a:pt x="0" y="121"/>
                  </a:lnTo>
                  <a:close/>
                </a:path>
              </a:pathLst>
            </a:custGeom>
            <a:solidFill>
              <a:srgbClr val="C5E4F6"/>
            </a:solidFill>
            <a:ln cap="flat" cmpd="sng" w="9525">
              <a:solidFill>
                <a:srgbClr val="FFFF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mo"/>
                <a:buNone/>
              </a:pPr>
              <a:r>
                <a:t/>
              </a:r>
              <a:endParaRPr b="1" i="0" sz="1200" u="none" cap="none" strike="noStrike">
                <a:solidFill>
                  <a:srgbClr val="000000"/>
                </a:solidFill>
                <a:latin typeface="Arial"/>
                <a:ea typeface="Arial"/>
                <a:cs typeface="Arial"/>
                <a:sym typeface="Arial"/>
              </a:endParaRPr>
            </a:p>
          </p:txBody>
        </p:sp>
        <p:sp>
          <p:nvSpPr>
            <p:cNvPr id="677" name="Google Shape;677;p76"/>
            <p:cNvSpPr/>
            <p:nvPr/>
          </p:nvSpPr>
          <p:spPr>
            <a:xfrm>
              <a:off x="4154965" y="4664617"/>
              <a:ext cx="324616" cy="347062"/>
            </a:xfrm>
            <a:custGeom>
              <a:rect b="b" l="l" r="r" t="t"/>
              <a:pathLst>
                <a:path extrusionOk="0" h="431" w="433">
                  <a:moveTo>
                    <a:pt x="0" y="403"/>
                  </a:moveTo>
                  <a:lnTo>
                    <a:pt x="57" y="389"/>
                  </a:lnTo>
                  <a:lnTo>
                    <a:pt x="336" y="431"/>
                  </a:lnTo>
                  <a:lnTo>
                    <a:pt x="398" y="412"/>
                  </a:lnTo>
                  <a:lnTo>
                    <a:pt x="356" y="379"/>
                  </a:lnTo>
                  <a:lnTo>
                    <a:pt x="356" y="249"/>
                  </a:lnTo>
                  <a:lnTo>
                    <a:pt x="433" y="249"/>
                  </a:lnTo>
                  <a:lnTo>
                    <a:pt x="427" y="178"/>
                  </a:lnTo>
                  <a:lnTo>
                    <a:pt x="356" y="185"/>
                  </a:lnTo>
                  <a:lnTo>
                    <a:pt x="349" y="59"/>
                  </a:lnTo>
                  <a:lnTo>
                    <a:pt x="317" y="37"/>
                  </a:lnTo>
                  <a:lnTo>
                    <a:pt x="272" y="40"/>
                  </a:lnTo>
                  <a:lnTo>
                    <a:pt x="262" y="75"/>
                  </a:lnTo>
                  <a:lnTo>
                    <a:pt x="213" y="79"/>
                  </a:lnTo>
                  <a:lnTo>
                    <a:pt x="159" y="0"/>
                  </a:lnTo>
                  <a:lnTo>
                    <a:pt x="31" y="17"/>
                  </a:lnTo>
                  <a:lnTo>
                    <a:pt x="77" y="181"/>
                  </a:lnTo>
                  <a:lnTo>
                    <a:pt x="0" y="403"/>
                  </a:lnTo>
                  <a:close/>
                </a:path>
              </a:pathLst>
            </a:custGeom>
            <a:solidFill>
              <a:srgbClr val="C5E4F6"/>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mo"/>
                <a:buNone/>
              </a:pPr>
              <a:r>
                <a:t/>
              </a:r>
              <a:endParaRPr b="1" i="0" sz="1200" u="none" cap="none" strike="noStrike">
                <a:solidFill>
                  <a:srgbClr val="000000"/>
                </a:solidFill>
                <a:latin typeface="Arial"/>
                <a:ea typeface="Arial"/>
                <a:cs typeface="Arial"/>
                <a:sym typeface="Arial"/>
              </a:endParaRPr>
            </a:p>
          </p:txBody>
        </p:sp>
        <p:sp>
          <p:nvSpPr>
            <p:cNvPr id="678" name="Google Shape;678;p76"/>
            <p:cNvSpPr/>
            <p:nvPr/>
          </p:nvSpPr>
          <p:spPr>
            <a:xfrm>
              <a:off x="4158419" y="4630084"/>
              <a:ext cx="25901" cy="34533"/>
            </a:xfrm>
            <a:custGeom>
              <a:rect b="b" l="l" r="r" t="t"/>
              <a:pathLst>
                <a:path extrusionOk="0" h="38" w="36">
                  <a:moveTo>
                    <a:pt x="0" y="12"/>
                  </a:moveTo>
                  <a:lnTo>
                    <a:pt x="16" y="38"/>
                  </a:lnTo>
                  <a:lnTo>
                    <a:pt x="36" y="0"/>
                  </a:lnTo>
                  <a:lnTo>
                    <a:pt x="0" y="12"/>
                  </a:lnTo>
                  <a:close/>
                </a:path>
              </a:pathLst>
            </a:custGeom>
            <a:solidFill>
              <a:srgbClr val="C5E4F6"/>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mo"/>
                <a:buNone/>
              </a:pPr>
              <a:r>
                <a:t/>
              </a:r>
              <a:endParaRPr b="1" i="0" sz="1200" u="none" cap="none" strike="noStrike">
                <a:solidFill>
                  <a:srgbClr val="000000"/>
                </a:solidFill>
                <a:latin typeface="Arial"/>
                <a:ea typeface="Arial"/>
                <a:cs typeface="Arial"/>
                <a:sym typeface="Arial"/>
              </a:endParaRPr>
            </a:p>
          </p:txBody>
        </p:sp>
        <p:sp>
          <p:nvSpPr>
            <p:cNvPr id="679" name="Google Shape;679;p76"/>
            <p:cNvSpPr/>
            <p:nvPr/>
          </p:nvSpPr>
          <p:spPr>
            <a:xfrm>
              <a:off x="4367347" y="5008227"/>
              <a:ext cx="234827" cy="260728"/>
            </a:xfrm>
            <a:custGeom>
              <a:rect b="b" l="l" r="r" t="t"/>
              <a:pathLst>
                <a:path extrusionOk="0" h="322" w="319">
                  <a:moveTo>
                    <a:pt x="0" y="247"/>
                  </a:moveTo>
                  <a:lnTo>
                    <a:pt x="0" y="150"/>
                  </a:lnTo>
                  <a:lnTo>
                    <a:pt x="36" y="149"/>
                  </a:lnTo>
                  <a:lnTo>
                    <a:pt x="36" y="24"/>
                  </a:lnTo>
                  <a:lnTo>
                    <a:pt x="102" y="10"/>
                  </a:lnTo>
                  <a:lnTo>
                    <a:pt x="122" y="32"/>
                  </a:lnTo>
                  <a:lnTo>
                    <a:pt x="179" y="0"/>
                  </a:lnTo>
                  <a:lnTo>
                    <a:pt x="273" y="133"/>
                  </a:lnTo>
                  <a:lnTo>
                    <a:pt x="319" y="156"/>
                  </a:lnTo>
                  <a:lnTo>
                    <a:pt x="192" y="278"/>
                  </a:lnTo>
                  <a:lnTo>
                    <a:pt x="117" y="278"/>
                  </a:lnTo>
                  <a:lnTo>
                    <a:pt x="76" y="321"/>
                  </a:lnTo>
                  <a:lnTo>
                    <a:pt x="29" y="322"/>
                  </a:lnTo>
                  <a:lnTo>
                    <a:pt x="30" y="283"/>
                  </a:lnTo>
                  <a:lnTo>
                    <a:pt x="0" y="247"/>
                  </a:lnTo>
                  <a:close/>
                </a:path>
              </a:pathLst>
            </a:custGeom>
            <a:solidFill>
              <a:srgbClr val="C5E4F6"/>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mo"/>
                <a:buNone/>
              </a:pPr>
              <a:r>
                <a:t/>
              </a:r>
              <a:endParaRPr b="1" i="0" sz="1200" u="none" cap="none" strike="noStrike">
                <a:solidFill>
                  <a:srgbClr val="000000"/>
                </a:solidFill>
                <a:latin typeface="Arial"/>
                <a:ea typeface="Arial"/>
                <a:cs typeface="Arial"/>
                <a:sym typeface="Arial"/>
              </a:endParaRPr>
            </a:p>
          </p:txBody>
        </p:sp>
        <p:sp>
          <p:nvSpPr>
            <p:cNvPr id="680" name="Google Shape;680;p76"/>
            <p:cNvSpPr/>
            <p:nvPr/>
          </p:nvSpPr>
          <p:spPr>
            <a:xfrm>
              <a:off x="4602176" y="4567923"/>
              <a:ext cx="44893" cy="51800"/>
            </a:xfrm>
            <a:custGeom>
              <a:rect b="b" l="l" r="r" t="t"/>
              <a:pathLst>
                <a:path extrusionOk="0" h="68" w="61">
                  <a:moveTo>
                    <a:pt x="0" y="10"/>
                  </a:moveTo>
                  <a:lnTo>
                    <a:pt x="8" y="35"/>
                  </a:lnTo>
                  <a:lnTo>
                    <a:pt x="23" y="68"/>
                  </a:lnTo>
                  <a:lnTo>
                    <a:pt x="61" y="28"/>
                  </a:lnTo>
                  <a:lnTo>
                    <a:pt x="58" y="0"/>
                  </a:lnTo>
                  <a:lnTo>
                    <a:pt x="0" y="10"/>
                  </a:lnTo>
                  <a:close/>
                </a:path>
              </a:pathLst>
            </a:custGeom>
            <a:solidFill>
              <a:srgbClr val="C5E4F6"/>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mo"/>
                <a:buNone/>
              </a:pPr>
              <a:r>
                <a:t/>
              </a:r>
              <a:endParaRPr b="1" i="0" sz="1200" u="none" cap="none" strike="noStrike">
                <a:solidFill>
                  <a:srgbClr val="000000"/>
                </a:solidFill>
                <a:latin typeface="Arial"/>
                <a:ea typeface="Arial"/>
                <a:cs typeface="Arial"/>
                <a:sym typeface="Arial"/>
              </a:endParaRPr>
            </a:p>
          </p:txBody>
        </p:sp>
        <p:sp>
          <p:nvSpPr>
            <p:cNvPr id="681" name="Google Shape;681;p76"/>
            <p:cNvSpPr/>
            <p:nvPr/>
          </p:nvSpPr>
          <p:spPr>
            <a:xfrm>
              <a:off x="4072086" y="4141434"/>
              <a:ext cx="193388" cy="317708"/>
            </a:xfrm>
            <a:custGeom>
              <a:rect b="b" l="l" r="r" t="t"/>
              <a:pathLst>
                <a:path extrusionOk="0" h="391" w="261">
                  <a:moveTo>
                    <a:pt x="0" y="278"/>
                  </a:moveTo>
                  <a:lnTo>
                    <a:pt x="35" y="206"/>
                  </a:lnTo>
                  <a:lnTo>
                    <a:pt x="98" y="216"/>
                  </a:lnTo>
                  <a:lnTo>
                    <a:pt x="170" y="64"/>
                  </a:lnTo>
                  <a:lnTo>
                    <a:pt x="205" y="37"/>
                  </a:lnTo>
                  <a:lnTo>
                    <a:pt x="191" y="6"/>
                  </a:lnTo>
                  <a:lnTo>
                    <a:pt x="209" y="0"/>
                  </a:lnTo>
                  <a:lnTo>
                    <a:pt x="231" y="96"/>
                  </a:lnTo>
                  <a:lnTo>
                    <a:pt x="191" y="112"/>
                  </a:lnTo>
                  <a:lnTo>
                    <a:pt x="237" y="187"/>
                  </a:lnTo>
                  <a:lnTo>
                    <a:pt x="209" y="275"/>
                  </a:lnTo>
                  <a:lnTo>
                    <a:pt x="261" y="343"/>
                  </a:lnTo>
                  <a:lnTo>
                    <a:pt x="256" y="391"/>
                  </a:lnTo>
                  <a:lnTo>
                    <a:pt x="165" y="369"/>
                  </a:lnTo>
                  <a:lnTo>
                    <a:pt x="95" y="368"/>
                  </a:lnTo>
                  <a:lnTo>
                    <a:pt x="40" y="369"/>
                  </a:lnTo>
                  <a:lnTo>
                    <a:pt x="39" y="304"/>
                  </a:lnTo>
                  <a:lnTo>
                    <a:pt x="0" y="278"/>
                  </a:lnTo>
                  <a:close/>
                </a:path>
              </a:pathLst>
            </a:custGeom>
            <a:solidFill>
              <a:srgbClr val="C5E4F6"/>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mo"/>
                <a:buNone/>
              </a:pPr>
              <a:r>
                <a:t/>
              </a:r>
              <a:endParaRPr b="1" i="0" sz="1200" u="none" cap="none" strike="noStrike">
                <a:solidFill>
                  <a:srgbClr val="000000"/>
                </a:solidFill>
                <a:latin typeface="Arial"/>
                <a:ea typeface="Arial"/>
                <a:cs typeface="Arial"/>
                <a:sym typeface="Arial"/>
              </a:endParaRPr>
            </a:p>
          </p:txBody>
        </p:sp>
        <p:sp>
          <p:nvSpPr>
            <p:cNvPr id="682" name="Google Shape;682;p76"/>
            <p:cNvSpPr/>
            <p:nvPr/>
          </p:nvSpPr>
          <p:spPr>
            <a:xfrm>
              <a:off x="4229213" y="4189781"/>
              <a:ext cx="328068" cy="231374"/>
            </a:xfrm>
            <a:custGeom>
              <a:rect b="b" l="l" r="r" t="t"/>
              <a:pathLst>
                <a:path extrusionOk="0" h="280" w="443">
                  <a:moveTo>
                    <a:pt x="0" y="212"/>
                  </a:moveTo>
                  <a:lnTo>
                    <a:pt x="28" y="124"/>
                  </a:lnTo>
                  <a:lnTo>
                    <a:pt x="141" y="101"/>
                  </a:lnTo>
                  <a:lnTo>
                    <a:pt x="151" y="72"/>
                  </a:lnTo>
                  <a:lnTo>
                    <a:pt x="201" y="62"/>
                  </a:lnTo>
                  <a:lnTo>
                    <a:pt x="278" y="0"/>
                  </a:lnTo>
                  <a:lnTo>
                    <a:pt x="302" y="73"/>
                  </a:lnTo>
                  <a:lnTo>
                    <a:pt x="360" y="101"/>
                  </a:lnTo>
                  <a:lnTo>
                    <a:pt x="443" y="202"/>
                  </a:lnTo>
                  <a:lnTo>
                    <a:pt x="237" y="231"/>
                  </a:lnTo>
                  <a:lnTo>
                    <a:pt x="168" y="202"/>
                  </a:lnTo>
                  <a:lnTo>
                    <a:pt x="141" y="253"/>
                  </a:lnTo>
                  <a:lnTo>
                    <a:pt x="81" y="253"/>
                  </a:lnTo>
                  <a:lnTo>
                    <a:pt x="52" y="280"/>
                  </a:lnTo>
                  <a:lnTo>
                    <a:pt x="0" y="212"/>
                  </a:lnTo>
                  <a:close/>
                </a:path>
              </a:pathLst>
            </a:custGeom>
            <a:solidFill>
              <a:srgbClr val="C5E4F6"/>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mo"/>
                <a:buNone/>
              </a:pPr>
              <a:r>
                <a:t/>
              </a:r>
              <a:endParaRPr b="1" i="0" sz="1200" u="none" cap="none" strike="noStrike">
                <a:solidFill>
                  <a:srgbClr val="000000"/>
                </a:solidFill>
                <a:latin typeface="Arial"/>
                <a:ea typeface="Arial"/>
                <a:cs typeface="Arial"/>
                <a:sym typeface="Arial"/>
              </a:endParaRPr>
            </a:p>
          </p:txBody>
        </p:sp>
        <p:sp>
          <p:nvSpPr>
            <p:cNvPr id="683" name="Google Shape;683;p76"/>
            <p:cNvSpPr/>
            <p:nvPr/>
          </p:nvSpPr>
          <p:spPr>
            <a:xfrm>
              <a:off x="4194679" y="3828907"/>
              <a:ext cx="279721" cy="462749"/>
            </a:xfrm>
            <a:custGeom>
              <a:rect b="b" l="l" r="r" t="t"/>
              <a:pathLst>
                <a:path extrusionOk="0" h="569" w="364">
                  <a:moveTo>
                    <a:pt x="0" y="326"/>
                  </a:moveTo>
                  <a:lnTo>
                    <a:pt x="53" y="353"/>
                  </a:lnTo>
                  <a:lnTo>
                    <a:pt x="40" y="382"/>
                  </a:lnTo>
                  <a:lnTo>
                    <a:pt x="62" y="478"/>
                  </a:lnTo>
                  <a:lnTo>
                    <a:pt x="22" y="494"/>
                  </a:lnTo>
                  <a:lnTo>
                    <a:pt x="68" y="569"/>
                  </a:lnTo>
                  <a:lnTo>
                    <a:pt x="181" y="546"/>
                  </a:lnTo>
                  <a:lnTo>
                    <a:pt x="191" y="517"/>
                  </a:lnTo>
                  <a:lnTo>
                    <a:pt x="241" y="507"/>
                  </a:lnTo>
                  <a:lnTo>
                    <a:pt x="318" y="445"/>
                  </a:lnTo>
                  <a:lnTo>
                    <a:pt x="290" y="375"/>
                  </a:lnTo>
                  <a:lnTo>
                    <a:pt x="328" y="283"/>
                  </a:lnTo>
                  <a:lnTo>
                    <a:pt x="363" y="275"/>
                  </a:lnTo>
                  <a:lnTo>
                    <a:pt x="364" y="144"/>
                  </a:lnTo>
                  <a:lnTo>
                    <a:pt x="91" y="0"/>
                  </a:lnTo>
                  <a:lnTo>
                    <a:pt x="56" y="15"/>
                  </a:lnTo>
                  <a:lnTo>
                    <a:pt x="56" y="70"/>
                  </a:lnTo>
                  <a:lnTo>
                    <a:pt x="91" y="109"/>
                  </a:lnTo>
                  <a:lnTo>
                    <a:pt x="68" y="233"/>
                  </a:lnTo>
                  <a:lnTo>
                    <a:pt x="0" y="326"/>
                  </a:lnTo>
                  <a:close/>
                </a:path>
              </a:pathLst>
            </a:custGeom>
            <a:solidFill>
              <a:srgbClr val="C5E4F6"/>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mo"/>
                <a:buNone/>
              </a:pPr>
              <a:r>
                <a:t/>
              </a:r>
              <a:endParaRPr b="1" i="0" sz="1200" u="none" cap="none" strike="noStrike">
                <a:solidFill>
                  <a:srgbClr val="000000"/>
                </a:solidFill>
                <a:latin typeface="Arial"/>
                <a:ea typeface="Arial"/>
                <a:cs typeface="Arial"/>
                <a:sym typeface="Arial"/>
              </a:endParaRPr>
            </a:p>
          </p:txBody>
        </p:sp>
        <p:sp>
          <p:nvSpPr>
            <p:cNvPr id="684" name="Google Shape;684;p76"/>
            <p:cNvSpPr/>
            <p:nvPr/>
          </p:nvSpPr>
          <p:spPr>
            <a:xfrm>
              <a:off x="4142879" y="4398709"/>
              <a:ext cx="195115" cy="243462"/>
            </a:xfrm>
            <a:custGeom>
              <a:rect b="b" l="l" r="r" t="t"/>
              <a:pathLst>
                <a:path extrusionOk="0" h="301" w="258">
                  <a:moveTo>
                    <a:pt x="0" y="263"/>
                  </a:moveTo>
                  <a:lnTo>
                    <a:pt x="26" y="301"/>
                  </a:lnTo>
                  <a:lnTo>
                    <a:pt x="62" y="289"/>
                  </a:lnTo>
                  <a:lnTo>
                    <a:pt x="116" y="292"/>
                  </a:lnTo>
                  <a:lnTo>
                    <a:pt x="162" y="260"/>
                  </a:lnTo>
                  <a:lnTo>
                    <a:pt x="175" y="201"/>
                  </a:lnTo>
                  <a:lnTo>
                    <a:pt x="223" y="150"/>
                  </a:lnTo>
                  <a:lnTo>
                    <a:pt x="258" y="0"/>
                  </a:lnTo>
                  <a:lnTo>
                    <a:pt x="198" y="0"/>
                  </a:lnTo>
                  <a:lnTo>
                    <a:pt x="169" y="27"/>
                  </a:lnTo>
                  <a:lnTo>
                    <a:pt x="164" y="75"/>
                  </a:lnTo>
                  <a:lnTo>
                    <a:pt x="73" y="53"/>
                  </a:lnTo>
                  <a:lnTo>
                    <a:pt x="70" y="85"/>
                  </a:lnTo>
                  <a:lnTo>
                    <a:pt x="107" y="87"/>
                  </a:lnTo>
                  <a:lnTo>
                    <a:pt x="96" y="207"/>
                  </a:lnTo>
                  <a:lnTo>
                    <a:pt x="52" y="192"/>
                  </a:lnTo>
                  <a:lnTo>
                    <a:pt x="0" y="263"/>
                  </a:lnTo>
                  <a:close/>
                </a:path>
              </a:pathLst>
            </a:custGeom>
            <a:solidFill>
              <a:srgbClr val="C5E4F6"/>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mo"/>
                <a:buNone/>
              </a:pPr>
              <a:r>
                <a:t/>
              </a:r>
              <a:endParaRPr b="1" i="0" sz="1200" u="none" cap="none" strike="noStrike">
                <a:solidFill>
                  <a:srgbClr val="000000"/>
                </a:solidFill>
                <a:latin typeface="Arial"/>
                <a:ea typeface="Arial"/>
                <a:cs typeface="Arial"/>
                <a:sym typeface="Arial"/>
              </a:endParaRPr>
            </a:p>
          </p:txBody>
        </p:sp>
        <p:sp>
          <p:nvSpPr>
            <p:cNvPr id="685" name="Google Shape;685;p76"/>
            <p:cNvSpPr/>
            <p:nvPr/>
          </p:nvSpPr>
          <p:spPr>
            <a:xfrm>
              <a:off x="4172233" y="4358996"/>
              <a:ext cx="485197" cy="518002"/>
            </a:xfrm>
            <a:custGeom>
              <a:rect b="b" l="l" r="r" t="t"/>
              <a:pathLst>
                <a:path extrusionOk="0" h="637" w="643">
                  <a:moveTo>
                    <a:pt x="0" y="378"/>
                  </a:moveTo>
                  <a:lnTo>
                    <a:pt x="2" y="395"/>
                  </a:lnTo>
                  <a:lnTo>
                    <a:pt x="130" y="378"/>
                  </a:lnTo>
                  <a:lnTo>
                    <a:pt x="184" y="457"/>
                  </a:lnTo>
                  <a:lnTo>
                    <a:pt x="233" y="453"/>
                  </a:lnTo>
                  <a:lnTo>
                    <a:pt x="243" y="418"/>
                  </a:lnTo>
                  <a:lnTo>
                    <a:pt x="288" y="415"/>
                  </a:lnTo>
                  <a:lnTo>
                    <a:pt x="320" y="437"/>
                  </a:lnTo>
                  <a:lnTo>
                    <a:pt x="327" y="563"/>
                  </a:lnTo>
                  <a:lnTo>
                    <a:pt x="398" y="556"/>
                  </a:lnTo>
                  <a:lnTo>
                    <a:pt x="593" y="637"/>
                  </a:lnTo>
                  <a:lnTo>
                    <a:pt x="591" y="599"/>
                  </a:lnTo>
                  <a:lnTo>
                    <a:pt x="551" y="582"/>
                  </a:lnTo>
                  <a:lnTo>
                    <a:pt x="558" y="492"/>
                  </a:lnTo>
                  <a:lnTo>
                    <a:pt x="620" y="460"/>
                  </a:lnTo>
                  <a:lnTo>
                    <a:pt x="584" y="400"/>
                  </a:lnTo>
                  <a:lnTo>
                    <a:pt x="576" y="294"/>
                  </a:lnTo>
                  <a:lnTo>
                    <a:pt x="568" y="269"/>
                  </a:lnTo>
                  <a:lnTo>
                    <a:pt x="593" y="223"/>
                  </a:lnTo>
                  <a:lnTo>
                    <a:pt x="620" y="136"/>
                  </a:lnTo>
                  <a:lnTo>
                    <a:pt x="643" y="103"/>
                  </a:lnTo>
                  <a:lnTo>
                    <a:pt x="632" y="52"/>
                  </a:lnTo>
                  <a:lnTo>
                    <a:pt x="518" y="0"/>
                  </a:lnTo>
                  <a:lnTo>
                    <a:pt x="312" y="29"/>
                  </a:lnTo>
                  <a:lnTo>
                    <a:pt x="243" y="0"/>
                  </a:lnTo>
                  <a:lnTo>
                    <a:pt x="216" y="51"/>
                  </a:lnTo>
                  <a:lnTo>
                    <a:pt x="181" y="201"/>
                  </a:lnTo>
                  <a:lnTo>
                    <a:pt x="133" y="252"/>
                  </a:lnTo>
                  <a:lnTo>
                    <a:pt x="120" y="311"/>
                  </a:lnTo>
                  <a:lnTo>
                    <a:pt x="74" y="343"/>
                  </a:lnTo>
                  <a:lnTo>
                    <a:pt x="20" y="340"/>
                  </a:lnTo>
                  <a:lnTo>
                    <a:pt x="0" y="378"/>
                  </a:lnTo>
                  <a:close/>
                </a:path>
              </a:pathLst>
            </a:custGeom>
            <a:solidFill>
              <a:srgbClr val="C5E4F6"/>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mo"/>
                <a:buNone/>
              </a:pPr>
              <a:r>
                <a:t/>
              </a:r>
              <a:endParaRPr b="1" i="0" sz="1200" u="none" cap="none" strike="noStrike">
                <a:solidFill>
                  <a:srgbClr val="000000"/>
                </a:solidFill>
                <a:latin typeface="Arial"/>
                <a:ea typeface="Arial"/>
                <a:cs typeface="Arial"/>
                <a:sym typeface="Arial"/>
              </a:endParaRPr>
            </a:p>
          </p:txBody>
        </p:sp>
        <p:sp>
          <p:nvSpPr>
            <p:cNvPr id="686" name="Google Shape;686;p76"/>
            <p:cNvSpPr/>
            <p:nvPr/>
          </p:nvSpPr>
          <p:spPr>
            <a:xfrm>
              <a:off x="4683328" y="3455945"/>
              <a:ext cx="60434" cy="32807"/>
            </a:xfrm>
            <a:custGeom>
              <a:rect b="b" l="l" r="r" t="t"/>
              <a:pathLst>
                <a:path extrusionOk="0" h="43" w="79">
                  <a:moveTo>
                    <a:pt x="0" y="23"/>
                  </a:moveTo>
                  <a:lnTo>
                    <a:pt x="29" y="43"/>
                  </a:lnTo>
                  <a:lnTo>
                    <a:pt x="79" y="0"/>
                  </a:lnTo>
                  <a:lnTo>
                    <a:pt x="0" y="23"/>
                  </a:lnTo>
                  <a:close/>
                </a:path>
              </a:pathLst>
            </a:custGeom>
            <a:solidFill>
              <a:srgbClr val="C5E4F6"/>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mo"/>
                <a:buNone/>
              </a:pPr>
              <a:r>
                <a:t/>
              </a:r>
              <a:endParaRPr b="1" i="0" sz="1200" u="none" cap="none" strike="noStrike">
                <a:solidFill>
                  <a:srgbClr val="000000"/>
                </a:solidFill>
                <a:latin typeface="Arial"/>
                <a:ea typeface="Arial"/>
                <a:cs typeface="Arial"/>
                <a:sym typeface="Arial"/>
              </a:endParaRPr>
            </a:p>
          </p:txBody>
        </p:sp>
        <p:sp>
          <p:nvSpPr>
            <p:cNvPr id="687" name="Google Shape;687;p76"/>
            <p:cNvSpPr/>
            <p:nvPr/>
          </p:nvSpPr>
          <p:spPr>
            <a:xfrm>
              <a:off x="3878697" y="4153522"/>
              <a:ext cx="67341" cy="170941"/>
            </a:xfrm>
            <a:custGeom>
              <a:rect b="b" l="l" r="r" t="t"/>
              <a:pathLst>
                <a:path extrusionOk="0" h="214" w="91">
                  <a:moveTo>
                    <a:pt x="0" y="52"/>
                  </a:moveTo>
                  <a:lnTo>
                    <a:pt x="36" y="214"/>
                  </a:lnTo>
                  <a:lnTo>
                    <a:pt x="65" y="213"/>
                  </a:lnTo>
                  <a:lnTo>
                    <a:pt x="91" y="25"/>
                  </a:lnTo>
                  <a:lnTo>
                    <a:pt x="65" y="0"/>
                  </a:lnTo>
                  <a:lnTo>
                    <a:pt x="48" y="16"/>
                  </a:lnTo>
                  <a:lnTo>
                    <a:pt x="0" y="52"/>
                  </a:lnTo>
                  <a:close/>
                </a:path>
              </a:pathLst>
            </a:custGeom>
            <a:solidFill>
              <a:srgbClr val="C5E4F6"/>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mo"/>
                <a:buNone/>
              </a:pPr>
              <a:r>
                <a:t/>
              </a:r>
              <a:endParaRPr b="1" i="0" sz="1200" u="none" cap="none" strike="noStrike">
                <a:solidFill>
                  <a:srgbClr val="000000"/>
                </a:solidFill>
                <a:latin typeface="Arial"/>
                <a:ea typeface="Arial"/>
                <a:cs typeface="Arial"/>
                <a:sym typeface="Arial"/>
              </a:endParaRPr>
            </a:p>
          </p:txBody>
        </p:sp>
        <p:sp>
          <p:nvSpPr>
            <p:cNvPr id="688" name="Google Shape;688;p76"/>
            <p:cNvSpPr/>
            <p:nvPr/>
          </p:nvSpPr>
          <p:spPr>
            <a:xfrm>
              <a:off x="4094531" y="4440149"/>
              <a:ext cx="51800" cy="34533"/>
            </a:xfrm>
            <a:custGeom>
              <a:rect b="b" l="l" r="r" t="t"/>
              <a:pathLst>
                <a:path extrusionOk="0" h="42" w="60">
                  <a:moveTo>
                    <a:pt x="0" y="42"/>
                  </a:moveTo>
                  <a:lnTo>
                    <a:pt x="5" y="1"/>
                  </a:lnTo>
                  <a:lnTo>
                    <a:pt x="60" y="0"/>
                  </a:lnTo>
                  <a:lnTo>
                    <a:pt x="60" y="36"/>
                  </a:lnTo>
                  <a:lnTo>
                    <a:pt x="0" y="42"/>
                  </a:lnTo>
                  <a:close/>
                </a:path>
              </a:pathLst>
            </a:custGeom>
            <a:solidFill>
              <a:srgbClr val="C5E4F6"/>
            </a:solidFill>
            <a:ln cap="flat" cmpd="sng" w="9525">
              <a:solidFill>
                <a:srgbClr val="FFFF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mo"/>
                <a:buNone/>
              </a:pPr>
              <a:r>
                <a:t/>
              </a:r>
              <a:endParaRPr b="1" i="0" sz="1200" u="none" cap="none" strike="noStrike">
                <a:solidFill>
                  <a:srgbClr val="000000"/>
                </a:solidFill>
                <a:latin typeface="Arial"/>
                <a:ea typeface="Arial"/>
                <a:cs typeface="Arial"/>
                <a:sym typeface="Arial"/>
              </a:endParaRPr>
            </a:p>
          </p:txBody>
        </p:sp>
        <p:sp>
          <p:nvSpPr>
            <p:cNvPr id="689" name="Google Shape;689;p76"/>
            <p:cNvSpPr/>
            <p:nvPr/>
          </p:nvSpPr>
          <p:spPr>
            <a:xfrm>
              <a:off x="4695415" y="3989487"/>
              <a:ext cx="391956" cy="414402"/>
            </a:xfrm>
            <a:custGeom>
              <a:rect b="b" l="l" r="r" t="t"/>
              <a:pathLst>
                <a:path extrusionOk="0" h="511" w="515">
                  <a:moveTo>
                    <a:pt x="0" y="358"/>
                  </a:moveTo>
                  <a:lnTo>
                    <a:pt x="39" y="330"/>
                  </a:lnTo>
                  <a:lnTo>
                    <a:pt x="45" y="268"/>
                  </a:lnTo>
                  <a:lnTo>
                    <a:pt x="110" y="183"/>
                  </a:lnTo>
                  <a:lnTo>
                    <a:pt x="136" y="34"/>
                  </a:lnTo>
                  <a:lnTo>
                    <a:pt x="190" y="0"/>
                  </a:lnTo>
                  <a:lnTo>
                    <a:pt x="229" y="103"/>
                  </a:lnTo>
                  <a:lnTo>
                    <a:pt x="340" y="190"/>
                  </a:lnTo>
                  <a:lnTo>
                    <a:pt x="301" y="242"/>
                  </a:lnTo>
                  <a:lnTo>
                    <a:pt x="339" y="255"/>
                  </a:lnTo>
                  <a:lnTo>
                    <a:pt x="379" y="317"/>
                  </a:lnTo>
                  <a:lnTo>
                    <a:pt x="515" y="352"/>
                  </a:lnTo>
                  <a:lnTo>
                    <a:pt x="411" y="456"/>
                  </a:lnTo>
                  <a:lnTo>
                    <a:pt x="304" y="495"/>
                  </a:lnTo>
                  <a:lnTo>
                    <a:pt x="206" y="511"/>
                  </a:lnTo>
                  <a:lnTo>
                    <a:pt x="99" y="472"/>
                  </a:lnTo>
                  <a:lnTo>
                    <a:pt x="60" y="400"/>
                  </a:lnTo>
                  <a:lnTo>
                    <a:pt x="0" y="358"/>
                  </a:lnTo>
                  <a:close/>
                </a:path>
              </a:pathLst>
            </a:custGeom>
            <a:solidFill>
              <a:srgbClr val="C5E4F6"/>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mo"/>
                <a:buNone/>
              </a:pPr>
              <a:r>
                <a:t/>
              </a:r>
              <a:endParaRPr b="1" i="0" sz="1200" u="none" cap="none" strike="noStrike">
                <a:solidFill>
                  <a:srgbClr val="000000"/>
                </a:solidFill>
                <a:latin typeface="Arial"/>
                <a:ea typeface="Arial"/>
                <a:cs typeface="Arial"/>
                <a:sym typeface="Arial"/>
              </a:endParaRPr>
            </a:p>
          </p:txBody>
        </p:sp>
        <p:sp>
          <p:nvSpPr>
            <p:cNvPr id="690" name="Google Shape;690;p76"/>
            <p:cNvSpPr/>
            <p:nvPr/>
          </p:nvSpPr>
          <p:spPr>
            <a:xfrm>
              <a:off x="4930244" y="4141434"/>
              <a:ext cx="32807" cy="56981"/>
            </a:xfrm>
            <a:custGeom>
              <a:rect b="b" l="l" r="r" t="t"/>
              <a:pathLst>
                <a:path extrusionOk="0" h="65" w="53">
                  <a:moveTo>
                    <a:pt x="0" y="52"/>
                  </a:moveTo>
                  <a:lnTo>
                    <a:pt x="38" y="65"/>
                  </a:lnTo>
                  <a:lnTo>
                    <a:pt x="51" y="45"/>
                  </a:lnTo>
                  <a:lnTo>
                    <a:pt x="26" y="40"/>
                  </a:lnTo>
                  <a:lnTo>
                    <a:pt x="53" y="24"/>
                  </a:lnTo>
                  <a:lnTo>
                    <a:pt x="39" y="0"/>
                  </a:lnTo>
                  <a:lnTo>
                    <a:pt x="0" y="52"/>
                  </a:lnTo>
                  <a:close/>
                </a:path>
              </a:pathLst>
            </a:custGeom>
            <a:solidFill>
              <a:srgbClr val="C5E4F6"/>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mo"/>
                <a:buNone/>
              </a:pPr>
              <a:r>
                <a:t/>
              </a:r>
              <a:endParaRPr b="1" i="0" sz="1200" u="none" cap="none" strike="noStrike">
                <a:solidFill>
                  <a:srgbClr val="000000"/>
                </a:solidFill>
                <a:latin typeface="Arial"/>
                <a:ea typeface="Arial"/>
                <a:cs typeface="Arial"/>
                <a:sym typeface="Arial"/>
              </a:endParaRPr>
            </a:p>
          </p:txBody>
        </p:sp>
        <p:sp>
          <p:nvSpPr>
            <p:cNvPr id="691" name="Google Shape;691;p76"/>
            <p:cNvSpPr/>
            <p:nvPr/>
          </p:nvSpPr>
          <p:spPr>
            <a:xfrm>
              <a:off x="4078992" y="4440149"/>
              <a:ext cx="143315" cy="172667"/>
            </a:xfrm>
            <a:custGeom>
              <a:rect b="b" l="l" r="r" t="t"/>
              <a:pathLst>
                <a:path extrusionOk="0" h="211" w="191">
                  <a:moveTo>
                    <a:pt x="0" y="100"/>
                  </a:moveTo>
                  <a:lnTo>
                    <a:pt x="22" y="66"/>
                  </a:lnTo>
                  <a:lnTo>
                    <a:pt x="37" y="69"/>
                  </a:lnTo>
                  <a:lnTo>
                    <a:pt x="27" y="42"/>
                  </a:lnTo>
                  <a:lnTo>
                    <a:pt x="87" y="36"/>
                  </a:lnTo>
                  <a:lnTo>
                    <a:pt x="87" y="0"/>
                  </a:lnTo>
                  <a:lnTo>
                    <a:pt x="157" y="1"/>
                  </a:lnTo>
                  <a:lnTo>
                    <a:pt x="154" y="33"/>
                  </a:lnTo>
                  <a:lnTo>
                    <a:pt x="191" y="35"/>
                  </a:lnTo>
                  <a:lnTo>
                    <a:pt x="180" y="155"/>
                  </a:lnTo>
                  <a:lnTo>
                    <a:pt x="136" y="140"/>
                  </a:lnTo>
                  <a:lnTo>
                    <a:pt x="84" y="211"/>
                  </a:lnTo>
                  <a:lnTo>
                    <a:pt x="0" y="100"/>
                  </a:lnTo>
                  <a:close/>
                </a:path>
              </a:pathLst>
            </a:custGeom>
            <a:solidFill>
              <a:srgbClr val="C5E4F6"/>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mo"/>
                <a:buNone/>
              </a:pPr>
              <a:r>
                <a:t/>
              </a:r>
              <a:endParaRPr b="1" i="0" sz="1200" u="none" cap="none" strike="noStrike">
                <a:solidFill>
                  <a:srgbClr val="000000"/>
                </a:solidFill>
                <a:latin typeface="Arial"/>
                <a:ea typeface="Arial"/>
                <a:cs typeface="Arial"/>
                <a:sym typeface="Arial"/>
              </a:endParaRPr>
            </a:p>
          </p:txBody>
        </p:sp>
        <p:sp>
          <p:nvSpPr>
            <p:cNvPr id="692" name="Google Shape;692;p76"/>
            <p:cNvSpPr/>
            <p:nvPr/>
          </p:nvSpPr>
          <p:spPr>
            <a:xfrm>
              <a:off x="3422856" y="4115535"/>
              <a:ext cx="79427" cy="15541"/>
            </a:xfrm>
            <a:custGeom>
              <a:rect b="b" l="l" r="r" t="t"/>
              <a:pathLst>
                <a:path extrusionOk="0" h="20" w="101">
                  <a:moveTo>
                    <a:pt x="0" y="20"/>
                  </a:moveTo>
                  <a:lnTo>
                    <a:pt x="5" y="0"/>
                  </a:lnTo>
                  <a:lnTo>
                    <a:pt x="101" y="7"/>
                  </a:lnTo>
                  <a:lnTo>
                    <a:pt x="0" y="20"/>
                  </a:lnTo>
                  <a:close/>
                </a:path>
              </a:pathLst>
            </a:custGeom>
            <a:solidFill>
              <a:srgbClr val="C5E4F6"/>
            </a:solidFill>
            <a:ln cap="flat" cmpd="sng" w="9525">
              <a:solidFill>
                <a:srgbClr val="FFFF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mo"/>
                <a:buNone/>
              </a:pPr>
              <a:r>
                <a:t/>
              </a:r>
              <a:endParaRPr b="1" i="0" sz="1200" u="none" cap="none" strike="noStrike">
                <a:solidFill>
                  <a:srgbClr val="000000"/>
                </a:solidFill>
                <a:latin typeface="Arial"/>
                <a:ea typeface="Arial"/>
                <a:cs typeface="Arial"/>
                <a:sym typeface="Arial"/>
              </a:endParaRPr>
            </a:p>
          </p:txBody>
        </p:sp>
        <p:sp>
          <p:nvSpPr>
            <p:cNvPr id="693" name="Google Shape;693;p76"/>
            <p:cNvSpPr/>
            <p:nvPr/>
          </p:nvSpPr>
          <p:spPr>
            <a:xfrm>
              <a:off x="3773371" y="4186328"/>
              <a:ext cx="112234" cy="183029"/>
            </a:xfrm>
            <a:custGeom>
              <a:rect b="b" l="l" r="r" t="t"/>
              <a:pathLst>
                <a:path extrusionOk="0" h="225" w="146">
                  <a:moveTo>
                    <a:pt x="0" y="212"/>
                  </a:moveTo>
                  <a:lnTo>
                    <a:pt x="15" y="57"/>
                  </a:lnTo>
                  <a:lnTo>
                    <a:pt x="8" y="9"/>
                  </a:lnTo>
                  <a:lnTo>
                    <a:pt x="98" y="0"/>
                  </a:lnTo>
                  <a:lnTo>
                    <a:pt x="146" y="178"/>
                  </a:lnTo>
                  <a:lnTo>
                    <a:pt x="36" y="225"/>
                  </a:lnTo>
                  <a:lnTo>
                    <a:pt x="0" y="212"/>
                  </a:lnTo>
                  <a:close/>
                </a:path>
              </a:pathLst>
            </a:custGeom>
            <a:solidFill>
              <a:schemeClr val="lt2"/>
            </a:solidFill>
            <a:ln cap="flat" cmpd="sng" w="9525">
              <a:solidFill>
                <a:srgbClr val="FFFF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mo"/>
                <a:buNone/>
              </a:pPr>
              <a:r>
                <a:t/>
              </a:r>
              <a:endParaRPr b="1" i="0" sz="1200" u="none" cap="none" strike="noStrike">
                <a:solidFill>
                  <a:srgbClr val="000000"/>
                </a:solidFill>
                <a:latin typeface="Arial"/>
                <a:ea typeface="Arial"/>
                <a:cs typeface="Arial"/>
                <a:sym typeface="Arial"/>
              </a:endParaRPr>
            </a:p>
          </p:txBody>
        </p:sp>
        <p:sp>
          <p:nvSpPr>
            <p:cNvPr id="694" name="Google Shape;694;p76"/>
            <p:cNvSpPr/>
            <p:nvPr/>
          </p:nvSpPr>
          <p:spPr>
            <a:xfrm>
              <a:off x="3467749" y="4141434"/>
              <a:ext cx="186481" cy="150221"/>
            </a:xfrm>
            <a:custGeom>
              <a:rect b="b" l="l" r="r" t="t"/>
              <a:pathLst>
                <a:path extrusionOk="0" h="187" w="250">
                  <a:moveTo>
                    <a:pt x="0" y="62"/>
                  </a:moveTo>
                  <a:lnTo>
                    <a:pt x="42" y="35"/>
                  </a:lnTo>
                  <a:lnTo>
                    <a:pt x="43" y="0"/>
                  </a:lnTo>
                  <a:lnTo>
                    <a:pt x="126" y="7"/>
                  </a:lnTo>
                  <a:lnTo>
                    <a:pt x="149" y="24"/>
                  </a:lnTo>
                  <a:lnTo>
                    <a:pt x="207" y="4"/>
                  </a:lnTo>
                  <a:lnTo>
                    <a:pt x="240" y="88"/>
                  </a:lnTo>
                  <a:lnTo>
                    <a:pt x="250" y="150"/>
                  </a:lnTo>
                  <a:lnTo>
                    <a:pt x="230" y="146"/>
                  </a:lnTo>
                  <a:lnTo>
                    <a:pt x="224" y="181"/>
                  </a:lnTo>
                  <a:lnTo>
                    <a:pt x="188" y="187"/>
                  </a:lnTo>
                  <a:lnTo>
                    <a:pt x="186" y="150"/>
                  </a:lnTo>
                  <a:lnTo>
                    <a:pt x="166" y="149"/>
                  </a:lnTo>
                  <a:lnTo>
                    <a:pt x="131" y="97"/>
                  </a:lnTo>
                  <a:lnTo>
                    <a:pt x="62" y="126"/>
                  </a:lnTo>
                  <a:lnTo>
                    <a:pt x="0" y="62"/>
                  </a:lnTo>
                  <a:close/>
                </a:path>
              </a:pathLst>
            </a:custGeom>
            <a:solidFill>
              <a:srgbClr val="C5E4F6"/>
            </a:solidFill>
            <a:ln cap="flat" cmpd="sng" w="9525">
              <a:solidFill>
                <a:srgbClr val="FFFF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mo"/>
                <a:buNone/>
              </a:pPr>
              <a:r>
                <a:t/>
              </a:r>
              <a:endParaRPr b="1" i="0" sz="1200" u="none" cap="none" strike="noStrike">
                <a:solidFill>
                  <a:srgbClr val="000000"/>
                </a:solidFill>
                <a:latin typeface="Arial"/>
                <a:ea typeface="Arial"/>
                <a:cs typeface="Arial"/>
                <a:sym typeface="Arial"/>
              </a:endParaRPr>
            </a:p>
          </p:txBody>
        </p:sp>
        <p:sp>
          <p:nvSpPr>
            <p:cNvPr id="695" name="Google Shape;695;p76"/>
            <p:cNvSpPr/>
            <p:nvPr/>
          </p:nvSpPr>
          <p:spPr>
            <a:xfrm>
              <a:off x="3635236" y="4198415"/>
              <a:ext cx="150221" cy="183029"/>
            </a:xfrm>
            <a:custGeom>
              <a:rect b="b" l="l" r="r" t="t"/>
              <a:pathLst>
                <a:path extrusionOk="0" h="219" w="202">
                  <a:moveTo>
                    <a:pt x="0" y="145"/>
                  </a:moveTo>
                  <a:lnTo>
                    <a:pt x="3" y="112"/>
                  </a:lnTo>
                  <a:lnTo>
                    <a:pt x="9" y="77"/>
                  </a:lnTo>
                  <a:lnTo>
                    <a:pt x="29" y="81"/>
                  </a:lnTo>
                  <a:lnTo>
                    <a:pt x="19" y="19"/>
                  </a:lnTo>
                  <a:lnTo>
                    <a:pt x="80" y="0"/>
                  </a:lnTo>
                  <a:lnTo>
                    <a:pt x="113" y="13"/>
                  </a:lnTo>
                  <a:lnTo>
                    <a:pt x="133" y="34"/>
                  </a:lnTo>
                  <a:lnTo>
                    <a:pt x="202" y="41"/>
                  </a:lnTo>
                  <a:lnTo>
                    <a:pt x="187" y="196"/>
                  </a:lnTo>
                  <a:lnTo>
                    <a:pt x="32" y="219"/>
                  </a:lnTo>
                  <a:lnTo>
                    <a:pt x="35" y="170"/>
                  </a:lnTo>
                  <a:lnTo>
                    <a:pt x="0" y="145"/>
                  </a:lnTo>
                  <a:close/>
                </a:path>
              </a:pathLst>
            </a:custGeom>
            <a:solidFill>
              <a:srgbClr val="C5E4F6"/>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mo"/>
                <a:buNone/>
              </a:pPr>
              <a:r>
                <a:t/>
              </a:r>
              <a:endParaRPr b="1" i="0" sz="1200" u="none" cap="none" strike="noStrike">
                <a:solidFill>
                  <a:srgbClr val="000000"/>
                </a:solidFill>
                <a:latin typeface="Arial"/>
                <a:ea typeface="Arial"/>
                <a:cs typeface="Arial"/>
                <a:sym typeface="Arial"/>
              </a:endParaRPr>
            </a:p>
          </p:txBody>
        </p:sp>
        <p:sp>
          <p:nvSpPr>
            <p:cNvPr id="696" name="Google Shape;696;p76"/>
            <p:cNvSpPr/>
            <p:nvPr/>
          </p:nvSpPr>
          <p:spPr>
            <a:xfrm>
              <a:off x="4728221" y="4369356"/>
              <a:ext cx="202021" cy="260728"/>
            </a:xfrm>
            <a:custGeom>
              <a:rect b="b" l="l" r="r" t="t"/>
              <a:pathLst>
                <a:path extrusionOk="0" h="320" w="269">
                  <a:moveTo>
                    <a:pt x="0" y="20"/>
                  </a:moveTo>
                  <a:lnTo>
                    <a:pt x="35" y="88"/>
                  </a:lnTo>
                  <a:lnTo>
                    <a:pt x="0" y="150"/>
                  </a:lnTo>
                  <a:lnTo>
                    <a:pt x="27" y="168"/>
                  </a:lnTo>
                  <a:lnTo>
                    <a:pt x="10" y="191"/>
                  </a:lnTo>
                  <a:lnTo>
                    <a:pt x="184" y="320"/>
                  </a:lnTo>
                  <a:lnTo>
                    <a:pt x="259" y="217"/>
                  </a:lnTo>
                  <a:lnTo>
                    <a:pt x="241" y="188"/>
                  </a:lnTo>
                  <a:lnTo>
                    <a:pt x="241" y="61"/>
                  </a:lnTo>
                  <a:lnTo>
                    <a:pt x="269" y="23"/>
                  </a:lnTo>
                  <a:lnTo>
                    <a:pt x="171" y="39"/>
                  </a:lnTo>
                  <a:lnTo>
                    <a:pt x="64" y="0"/>
                  </a:lnTo>
                  <a:lnTo>
                    <a:pt x="0" y="20"/>
                  </a:lnTo>
                  <a:close/>
                </a:path>
              </a:pathLst>
            </a:custGeom>
            <a:solidFill>
              <a:srgbClr val="C5E4F6"/>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mo"/>
                <a:buNone/>
              </a:pPr>
              <a:r>
                <a:t/>
              </a:r>
              <a:endParaRPr b="1" i="0" sz="1200" u="none" cap="none" strike="noStrike">
                <a:solidFill>
                  <a:srgbClr val="000000"/>
                </a:solidFill>
                <a:latin typeface="Arial"/>
                <a:ea typeface="Arial"/>
                <a:cs typeface="Arial"/>
                <a:sym typeface="Arial"/>
              </a:endParaRPr>
            </a:p>
          </p:txBody>
        </p:sp>
        <p:sp>
          <p:nvSpPr>
            <p:cNvPr id="697" name="Google Shape;697;p76"/>
            <p:cNvSpPr/>
            <p:nvPr/>
          </p:nvSpPr>
          <p:spPr>
            <a:xfrm>
              <a:off x="3560989" y="4260575"/>
              <a:ext cx="101874" cy="120867"/>
            </a:xfrm>
            <a:custGeom>
              <a:rect b="b" l="l" r="r" t="t"/>
              <a:pathLst>
                <a:path extrusionOk="0" h="139" w="133">
                  <a:moveTo>
                    <a:pt x="0" y="52"/>
                  </a:moveTo>
                  <a:lnTo>
                    <a:pt x="43" y="0"/>
                  </a:lnTo>
                  <a:lnTo>
                    <a:pt x="63" y="1"/>
                  </a:lnTo>
                  <a:lnTo>
                    <a:pt x="65" y="38"/>
                  </a:lnTo>
                  <a:lnTo>
                    <a:pt x="101" y="32"/>
                  </a:lnTo>
                  <a:lnTo>
                    <a:pt x="98" y="65"/>
                  </a:lnTo>
                  <a:lnTo>
                    <a:pt x="133" y="90"/>
                  </a:lnTo>
                  <a:lnTo>
                    <a:pt x="130" y="139"/>
                  </a:lnTo>
                  <a:lnTo>
                    <a:pt x="0" y="52"/>
                  </a:lnTo>
                  <a:close/>
                </a:path>
              </a:pathLst>
            </a:custGeom>
            <a:solidFill>
              <a:srgbClr val="C5E4F6"/>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mo"/>
                <a:buNone/>
              </a:pPr>
              <a:r>
                <a:t/>
              </a:r>
              <a:endParaRPr b="1" i="0" sz="1200" u="none" cap="none" strike="noStrike">
                <a:solidFill>
                  <a:srgbClr val="000000"/>
                </a:solidFill>
                <a:latin typeface="Arial"/>
                <a:ea typeface="Arial"/>
                <a:cs typeface="Arial"/>
                <a:sym typeface="Arial"/>
              </a:endParaRPr>
            </a:p>
          </p:txBody>
        </p:sp>
        <p:sp>
          <p:nvSpPr>
            <p:cNvPr id="698" name="Google Shape;698;p76"/>
            <p:cNvSpPr/>
            <p:nvPr/>
          </p:nvSpPr>
          <p:spPr>
            <a:xfrm>
              <a:off x="4094531" y="3533645"/>
              <a:ext cx="402316" cy="414402"/>
            </a:xfrm>
            <a:custGeom>
              <a:rect b="b" l="l" r="r" t="t"/>
              <a:pathLst>
                <a:path extrusionOk="0" h="507" w="534">
                  <a:moveTo>
                    <a:pt x="0" y="264"/>
                  </a:moveTo>
                  <a:lnTo>
                    <a:pt x="2" y="109"/>
                  </a:lnTo>
                  <a:lnTo>
                    <a:pt x="68" y="0"/>
                  </a:lnTo>
                  <a:lnTo>
                    <a:pt x="195" y="32"/>
                  </a:lnTo>
                  <a:lnTo>
                    <a:pt x="220" y="70"/>
                  </a:lnTo>
                  <a:lnTo>
                    <a:pt x="324" y="109"/>
                  </a:lnTo>
                  <a:lnTo>
                    <a:pt x="356" y="96"/>
                  </a:lnTo>
                  <a:lnTo>
                    <a:pt x="359" y="41"/>
                  </a:lnTo>
                  <a:lnTo>
                    <a:pt x="393" y="15"/>
                  </a:lnTo>
                  <a:lnTo>
                    <a:pt x="534" y="58"/>
                  </a:lnTo>
                  <a:lnTo>
                    <a:pt x="518" y="118"/>
                  </a:lnTo>
                  <a:lnTo>
                    <a:pt x="534" y="414"/>
                  </a:lnTo>
                  <a:lnTo>
                    <a:pt x="534" y="485"/>
                  </a:lnTo>
                  <a:lnTo>
                    <a:pt x="503" y="486"/>
                  </a:lnTo>
                  <a:lnTo>
                    <a:pt x="503" y="507"/>
                  </a:lnTo>
                  <a:lnTo>
                    <a:pt x="230" y="363"/>
                  </a:lnTo>
                  <a:lnTo>
                    <a:pt x="195" y="378"/>
                  </a:lnTo>
                  <a:lnTo>
                    <a:pt x="80" y="361"/>
                  </a:lnTo>
                  <a:lnTo>
                    <a:pt x="0" y="264"/>
                  </a:lnTo>
                  <a:close/>
                </a:path>
              </a:pathLst>
            </a:custGeom>
            <a:solidFill>
              <a:srgbClr val="C5E4F6"/>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mo"/>
                <a:buNone/>
              </a:pPr>
              <a:r>
                <a:t/>
              </a:r>
              <a:endParaRPr b="1" i="0" sz="1200" u="none" cap="none" strike="noStrike">
                <a:solidFill>
                  <a:srgbClr val="000000"/>
                </a:solidFill>
                <a:latin typeface="Arial"/>
                <a:ea typeface="Arial"/>
                <a:cs typeface="Arial"/>
                <a:sym typeface="Arial"/>
              </a:endParaRPr>
            </a:p>
          </p:txBody>
        </p:sp>
        <p:sp>
          <p:nvSpPr>
            <p:cNvPr id="699" name="Google Shape;699;p76"/>
            <p:cNvSpPr/>
            <p:nvPr/>
          </p:nvSpPr>
          <p:spPr>
            <a:xfrm>
              <a:off x="4959597" y="4842465"/>
              <a:ext cx="183027" cy="391954"/>
            </a:xfrm>
            <a:custGeom>
              <a:rect b="b" l="l" r="r" t="t"/>
              <a:pathLst>
                <a:path extrusionOk="0" h="483" w="240">
                  <a:moveTo>
                    <a:pt x="0" y="346"/>
                  </a:moveTo>
                  <a:lnTo>
                    <a:pt x="23" y="444"/>
                  </a:lnTo>
                  <a:lnTo>
                    <a:pt x="68" y="483"/>
                  </a:lnTo>
                  <a:lnTo>
                    <a:pt x="143" y="444"/>
                  </a:lnTo>
                  <a:lnTo>
                    <a:pt x="225" y="113"/>
                  </a:lnTo>
                  <a:lnTo>
                    <a:pt x="240" y="126"/>
                  </a:lnTo>
                  <a:lnTo>
                    <a:pt x="205" y="0"/>
                  </a:lnTo>
                  <a:lnTo>
                    <a:pt x="162" y="52"/>
                  </a:lnTo>
                  <a:lnTo>
                    <a:pt x="162" y="90"/>
                  </a:lnTo>
                  <a:lnTo>
                    <a:pt x="108" y="129"/>
                  </a:lnTo>
                  <a:lnTo>
                    <a:pt x="42" y="145"/>
                  </a:lnTo>
                  <a:lnTo>
                    <a:pt x="26" y="188"/>
                  </a:lnTo>
                  <a:lnTo>
                    <a:pt x="42" y="274"/>
                  </a:lnTo>
                  <a:lnTo>
                    <a:pt x="0" y="346"/>
                  </a:lnTo>
                  <a:close/>
                </a:path>
              </a:pathLst>
            </a:custGeom>
            <a:solidFill>
              <a:srgbClr val="C5E4F6"/>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mo"/>
                <a:buNone/>
              </a:pPr>
              <a:r>
                <a:t/>
              </a:r>
              <a:endParaRPr b="1" i="0" sz="1200" u="none" cap="none" strike="noStrike">
                <a:solidFill>
                  <a:srgbClr val="000000"/>
                </a:solidFill>
                <a:latin typeface="Arial"/>
                <a:ea typeface="Arial"/>
                <a:cs typeface="Arial"/>
                <a:sym typeface="Arial"/>
              </a:endParaRPr>
            </a:p>
          </p:txBody>
        </p:sp>
        <p:sp>
          <p:nvSpPr>
            <p:cNvPr id="700" name="Google Shape;700;p76"/>
            <p:cNvSpPr/>
            <p:nvPr/>
          </p:nvSpPr>
          <p:spPr>
            <a:xfrm>
              <a:off x="4695415" y="4768218"/>
              <a:ext cx="86334" cy="221014"/>
            </a:xfrm>
            <a:custGeom>
              <a:rect b="b" l="l" r="r" t="t"/>
              <a:pathLst>
                <a:path extrusionOk="0" h="272" w="111">
                  <a:moveTo>
                    <a:pt x="0" y="147"/>
                  </a:moveTo>
                  <a:lnTo>
                    <a:pt x="16" y="165"/>
                  </a:lnTo>
                  <a:lnTo>
                    <a:pt x="57" y="179"/>
                  </a:lnTo>
                  <a:lnTo>
                    <a:pt x="53" y="230"/>
                  </a:lnTo>
                  <a:lnTo>
                    <a:pt x="89" y="272"/>
                  </a:lnTo>
                  <a:lnTo>
                    <a:pt x="111" y="195"/>
                  </a:lnTo>
                  <a:lnTo>
                    <a:pt x="75" y="143"/>
                  </a:lnTo>
                  <a:lnTo>
                    <a:pt x="85" y="172"/>
                  </a:lnTo>
                  <a:lnTo>
                    <a:pt x="65" y="170"/>
                  </a:lnTo>
                  <a:lnTo>
                    <a:pt x="43" y="100"/>
                  </a:lnTo>
                  <a:lnTo>
                    <a:pt x="42" y="7"/>
                  </a:lnTo>
                  <a:lnTo>
                    <a:pt x="8" y="0"/>
                  </a:lnTo>
                  <a:lnTo>
                    <a:pt x="34" y="45"/>
                  </a:lnTo>
                  <a:lnTo>
                    <a:pt x="0" y="147"/>
                  </a:lnTo>
                  <a:close/>
                </a:path>
              </a:pathLst>
            </a:custGeom>
            <a:solidFill>
              <a:srgbClr val="C5E4F6"/>
            </a:solidFill>
            <a:ln cap="flat" cmpd="sng" w="9525">
              <a:solidFill>
                <a:srgbClr val="FFFF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mo"/>
                <a:buNone/>
              </a:pPr>
              <a:r>
                <a:t/>
              </a:r>
              <a:endParaRPr b="1" i="0" sz="1200" u="none" cap="none" strike="noStrike">
                <a:solidFill>
                  <a:srgbClr val="000000"/>
                </a:solidFill>
                <a:latin typeface="Arial"/>
                <a:ea typeface="Arial"/>
                <a:cs typeface="Arial"/>
                <a:sym typeface="Arial"/>
              </a:endParaRPr>
            </a:p>
          </p:txBody>
        </p:sp>
        <p:sp>
          <p:nvSpPr>
            <p:cNvPr id="701" name="Google Shape;701;p76"/>
            <p:cNvSpPr/>
            <p:nvPr/>
          </p:nvSpPr>
          <p:spPr>
            <a:xfrm>
              <a:off x="3541995" y="3784013"/>
              <a:ext cx="417856" cy="428215"/>
            </a:xfrm>
            <a:custGeom>
              <a:rect b="b" l="l" r="r" t="t"/>
              <a:pathLst>
                <a:path extrusionOk="0" h="528" w="550">
                  <a:moveTo>
                    <a:pt x="0" y="366"/>
                  </a:moveTo>
                  <a:lnTo>
                    <a:pt x="21" y="328"/>
                  </a:lnTo>
                  <a:lnTo>
                    <a:pt x="49" y="353"/>
                  </a:lnTo>
                  <a:lnTo>
                    <a:pt x="219" y="341"/>
                  </a:lnTo>
                  <a:lnTo>
                    <a:pt x="185" y="0"/>
                  </a:lnTo>
                  <a:lnTo>
                    <a:pt x="247" y="0"/>
                  </a:lnTo>
                  <a:lnTo>
                    <a:pt x="517" y="185"/>
                  </a:lnTo>
                  <a:lnTo>
                    <a:pt x="520" y="217"/>
                  </a:lnTo>
                  <a:lnTo>
                    <a:pt x="549" y="213"/>
                  </a:lnTo>
                  <a:lnTo>
                    <a:pt x="550" y="321"/>
                  </a:lnTo>
                  <a:lnTo>
                    <a:pt x="526" y="344"/>
                  </a:lnTo>
                  <a:lnTo>
                    <a:pt x="414" y="359"/>
                  </a:lnTo>
                  <a:lnTo>
                    <a:pt x="276" y="421"/>
                  </a:lnTo>
                  <a:lnTo>
                    <a:pt x="231" y="522"/>
                  </a:lnTo>
                  <a:lnTo>
                    <a:pt x="198" y="509"/>
                  </a:lnTo>
                  <a:lnTo>
                    <a:pt x="137" y="528"/>
                  </a:lnTo>
                  <a:lnTo>
                    <a:pt x="104" y="444"/>
                  </a:lnTo>
                  <a:lnTo>
                    <a:pt x="46" y="464"/>
                  </a:lnTo>
                  <a:lnTo>
                    <a:pt x="23" y="447"/>
                  </a:lnTo>
                  <a:lnTo>
                    <a:pt x="0" y="366"/>
                  </a:lnTo>
                  <a:close/>
                </a:path>
              </a:pathLst>
            </a:custGeom>
            <a:solidFill>
              <a:srgbClr val="C5E4F6"/>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mo"/>
                <a:buNone/>
              </a:pPr>
              <a:r>
                <a:t/>
              </a:r>
              <a:endParaRPr b="1" i="0" sz="1200" u="none" cap="none" strike="noStrike">
                <a:solidFill>
                  <a:srgbClr val="000000"/>
                </a:solidFill>
                <a:latin typeface="Arial"/>
                <a:ea typeface="Arial"/>
                <a:cs typeface="Arial"/>
                <a:sym typeface="Arial"/>
              </a:endParaRPr>
            </a:p>
          </p:txBody>
        </p:sp>
        <p:sp>
          <p:nvSpPr>
            <p:cNvPr id="702" name="Google Shape;702;p76"/>
            <p:cNvSpPr/>
            <p:nvPr/>
          </p:nvSpPr>
          <p:spPr>
            <a:xfrm>
              <a:off x="3419402" y="3716672"/>
              <a:ext cx="321161" cy="362601"/>
            </a:xfrm>
            <a:custGeom>
              <a:rect b="b" l="l" r="r" t="t"/>
              <a:pathLst>
                <a:path extrusionOk="0" h="450" w="415">
                  <a:moveTo>
                    <a:pt x="0" y="226"/>
                  </a:moveTo>
                  <a:lnTo>
                    <a:pt x="26" y="252"/>
                  </a:lnTo>
                  <a:lnTo>
                    <a:pt x="32" y="320"/>
                  </a:lnTo>
                  <a:lnTo>
                    <a:pt x="11" y="404"/>
                  </a:lnTo>
                  <a:lnTo>
                    <a:pt x="89" y="385"/>
                  </a:lnTo>
                  <a:lnTo>
                    <a:pt x="168" y="450"/>
                  </a:lnTo>
                  <a:lnTo>
                    <a:pt x="189" y="412"/>
                  </a:lnTo>
                  <a:lnTo>
                    <a:pt x="217" y="437"/>
                  </a:lnTo>
                  <a:lnTo>
                    <a:pt x="387" y="425"/>
                  </a:lnTo>
                  <a:lnTo>
                    <a:pt x="353" y="84"/>
                  </a:lnTo>
                  <a:lnTo>
                    <a:pt x="415" y="84"/>
                  </a:lnTo>
                  <a:lnTo>
                    <a:pt x="286" y="0"/>
                  </a:lnTo>
                  <a:lnTo>
                    <a:pt x="282" y="45"/>
                  </a:lnTo>
                  <a:lnTo>
                    <a:pt x="175" y="42"/>
                  </a:lnTo>
                  <a:lnTo>
                    <a:pt x="173" y="138"/>
                  </a:lnTo>
                  <a:lnTo>
                    <a:pt x="134" y="155"/>
                  </a:lnTo>
                  <a:lnTo>
                    <a:pt x="137" y="211"/>
                  </a:lnTo>
                  <a:lnTo>
                    <a:pt x="0" y="226"/>
                  </a:lnTo>
                  <a:close/>
                </a:path>
              </a:pathLst>
            </a:custGeom>
            <a:solidFill>
              <a:srgbClr val="C5E4F6"/>
            </a:solidFill>
            <a:ln cap="flat" cmpd="sng" w="9525">
              <a:solidFill>
                <a:srgbClr val="FFFF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mo"/>
                <a:buNone/>
              </a:pPr>
              <a:r>
                <a:t/>
              </a:r>
              <a:endParaRPr b="1" i="0" sz="1200" u="none" cap="none" strike="noStrike">
                <a:solidFill>
                  <a:srgbClr val="000000"/>
                </a:solidFill>
                <a:latin typeface="Arial"/>
                <a:ea typeface="Arial"/>
                <a:cs typeface="Arial"/>
                <a:sym typeface="Arial"/>
              </a:endParaRPr>
            </a:p>
          </p:txBody>
        </p:sp>
        <p:sp>
          <p:nvSpPr>
            <p:cNvPr id="703" name="Google Shape;703;p76"/>
            <p:cNvSpPr/>
            <p:nvPr/>
          </p:nvSpPr>
          <p:spPr>
            <a:xfrm>
              <a:off x="4628074" y="4799298"/>
              <a:ext cx="264183" cy="469655"/>
            </a:xfrm>
            <a:custGeom>
              <a:rect b="b" l="l" r="r" t="t"/>
              <a:pathLst>
                <a:path extrusionOk="0" h="580" w="357">
                  <a:moveTo>
                    <a:pt x="0" y="162"/>
                  </a:moveTo>
                  <a:lnTo>
                    <a:pt x="9" y="181"/>
                  </a:lnTo>
                  <a:lnTo>
                    <a:pt x="91" y="207"/>
                  </a:lnTo>
                  <a:lnTo>
                    <a:pt x="101" y="243"/>
                  </a:lnTo>
                  <a:lnTo>
                    <a:pt x="95" y="336"/>
                  </a:lnTo>
                  <a:lnTo>
                    <a:pt x="52" y="431"/>
                  </a:lnTo>
                  <a:lnTo>
                    <a:pt x="67" y="544"/>
                  </a:lnTo>
                  <a:lnTo>
                    <a:pt x="71" y="580"/>
                  </a:lnTo>
                  <a:lnTo>
                    <a:pt x="94" y="580"/>
                  </a:lnTo>
                  <a:lnTo>
                    <a:pt x="94" y="541"/>
                  </a:lnTo>
                  <a:lnTo>
                    <a:pt x="184" y="489"/>
                  </a:lnTo>
                  <a:lnTo>
                    <a:pt x="158" y="336"/>
                  </a:lnTo>
                  <a:lnTo>
                    <a:pt x="354" y="180"/>
                  </a:lnTo>
                  <a:lnTo>
                    <a:pt x="357" y="0"/>
                  </a:lnTo>
                  <a:lnTo>
                    <a:pt x="307" y="32"/>
                  </a:lnTo>
                  <a:lnTo>
                    <a:pt x="169" y="41"/>
                  </a:lnTo>
                  <a:lnTo>
                    <a:pt x="168" y="106"/>
                  </a:lnTo>
                  <a:lnTo>
                    <a:pt x="204" y="158"/>
                  </a:lnTo>
                  <a:lnTo>
                    <a:pt x="182" y="235"/>
                  </a:lnTo>
                  <a:lnTo>
                    <a:pt x="146" y="193"/>
                  </a:lnTo>
                  <a:lnTo>
                    <a:pt x="150" y="142"/>
                  </a:lnTo>
                  <a:lnTo>
                    <a:pt x="109" y="128"/>
                  </a:lnTo>
                  <a:lnTo>
                    <a:pt x="0" y="162"/>
                  </a:lnTo>
                  <a:close/>
                </a:path>
              </a:pathLst>
            </a:custGeom>
            <a:solidFill>
              <a:srgbClr val="C5E4F6"/>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mo"/>
                <a:buNone/>
              </a:pPr>
              <a:r>
                <a:t/>
              </a:r>
              <a:endParaRPr b="1" i="0" sz="1200" u="none" cap="none" strike="noStrike">
                <a:solidFill>
                  <a:srgbClr val="000000"/>
                </a:solidFill>
                <a:latin typeface="Arial"/>
                <a:ea typeface="Arial"/>
                <a:cs typeface="Arial"/>
                <a:sym typeface="Arial"/>
              </a:endParaRPr>
            </a:p>
          </p:txBody>
        </p:sp>
        <p:sp>
          <p:nvSpPr>
            <p:cNvPr id="704" name="Google Shape;704;p76"/>
            <p:cNvSpPr/>
            <p:nvPr/>
          </p:nvSpPr>
          <p:spPr>
            <a:xfrm>
              <a:off x="3856250" y="3828907"/>
              <a:ext cx="409222" cy="338428"/>
            </a:xfrm>
            <a:custGeom>
              <a:rect b="b" l="l" r="r" t="t"/>
              <a:pathLst>
                <a:path extrusionOk="0" h="421" w="541">
                  <a:moveTo>
                    <a:pt x="0" y="305"/>
                  </a:moveTo>
                  <a:lnTo>
                    <a:pt x="8" y="338"/>
                  </a:lnTo>
                  <a:lnTo>
                    <a:pt x="73" y="412"/>
                  </a:lnTo>
                  <a:lnTo>
                    <a:pt x="90" y="396"/>
                  </a:lnTo>
                  <a:lnTo>
                    <a:pt x="116" y="421"/>
                  </a:lnTo>
                  <a:lnTo>
                    <a:pt x="158" y="347"/>
                  </a:lnTo>
                  <a:lnTo>
                    <a:pt x="311" y="384"/>
                  </a:lnTo>
                  <a:lnTo>
                    <a:pt x="444" y="345"/>
                  </a:lnTo>
                  <a:lnTo>
                    <a:pt x="450" y="328"/>
                  </a:lnTo>
                  <a:lnTo>
                    <a:pt x="518" y="235"/>
                  </a:lnTo>
                  <a:lnTo>
                    <a:pt x="541" y="111"/>
                  </a:lnTo>
                  <a:lnTo>
                    <a:pt x="506" y="72"/>
                  </a:lnTo>
                  <a:lnTo>
                    <a:pt x="506" y="17"/>
                  </a:lnTo>
                  <a:lnTo>
                    <a:pt x="391" y="0"/>
                  </a:lnTo>
                  <a:lnTo>
                    <a:pt x="187" y="144"/>
                  </a:lnTo>
                  <a:lnTo>
                    <a:pt x="135" y="159"/>
                  </a:lnTo>
                  <a:lnTo>
                    <a:pt x="136" y="267"/>
                  </a:lnTo>
                  <a:lnTo>
                    <a:pt x="112" y="290"/>
                  </a:lnTo>
                  <a:lnTo>
                    <a:pt x="0" y="305"/>
                  </a:lnTo>
                  <a:close/>
                </a:path>
              </a:pathLst>
            </a:custGeom>
            <a:solidFill>
              <a:srgbClr val="C5E4F6"/>
            </a:solidFill>
            <a:ln cap="flat" cmpd="sng" w="9525">
              <a:solidFill>
                <a:srgbClr val="FFFF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mo"/>
                <a:buNone/>
              </a:pPr>
              <a:r>
                <a:t/>
              </a:r>
              <a:endParaRPr b="1" i="0" sz="1200" u="none" cap="none" strike="noStrike">
                <a:solidFill>
                  <a:srgbClr val="000000"/>
                </a:solidFill>
                <a:latin typeface="Arial"/>
                <a:ea typeface="Arial"/>
                <a:cs typeface="Arial"/>
                <a:sym typeface="Arial"/>
              </a:endParaRPr>
            </a:p>
          </p:txBody>
        </p:sp>
        <p:sp>
          <p:nvSpPr>
            <p:cNvPr id="705" name="Google Shape;705;p76"/>
            <p:cNvSpPr/>
            <p:nvPr/>
          </p:nvSpPr>
          <p:spPr>
            <a:xfrm>
              <a:off x="3930498" y="4108628"/>
              <a:ext cx="295262" cy="276268"/>
            </a:xfrm>
            <a:custGeom>
              <a:rect b="b" l="l" r="r" t="t"/>
              <a:pathLst>
                <a:path extrusionOk="0" h="337" w="396">
                  <a:moveTo>
                    <a:pt x="0" y="264"/>
                  </a:moveTo>
                  <a:lnTo>
                    <a:pt x="26" y="76"/>
                  </a:lnTo>
                  <a:lnTo>
                    <a:pt x="68" y="2"/>
                  </a:lnTo>
                  <a:lnTo>
                    <a:pt x="221" y="39"/>
                  </a:lnTo>
                  <a:lnTo>
                    <a:pt x="354" y="0"/>
                  </a:lnTo>
                  <a:lnTo>
                    <a:pt x="382" y="45"/>
                  </a:lnTo>
                  <a:lnTo>
                    <a:pt x="396" y="76"/>
                  </a:lnTo>
                  <a:lnTo>
                    <a:pt x="361" y="103"/>
                  </a:lnTo>
                  <a:lnTo>
                    <a:pt x="289" y="255"/>
                  </a:lnTo>
                  <a:lnTo>
                    <a:pt x="226" y="245"/>
                  </a:lnTo>
                  <a:lnTo>
                    <a:pt x="191" y="317"/>
                  </a:lnTo>
                  <a:lnTo>
                    <a:pt x="114" y="337"/>
                  </a:lnTo>
                  <a:lnTo>
                    <a:pt x="68" y="272"/>
                  </a:lnTo>
                  <a:lnTo>
                    <a:pt x="0" y="264"/>
                  </a:lnTo>
                  <a:close/>
                </a:path>
              </a:pathLst>
            </a:custGeom>
            <a:solidFill>
              <a:srgbClr val="C5E4F6"/>
            </a:solidFill>
            <a:ln cap="flat" cmpd="sng" w="9525">
              <a:solidFill>
                <a:srgbClr val="FFFF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mo"/>
                <a:buNone/>
              </a:pPr>
              <a:r>
                <a:t/>
              </a:r>
              <a:endParaRPr b="1" i="0" sz="1200" u="none" cap="none" strike="noStrike">
                <a:solidFill>
                  <a:srgbClr val="000000"/>
                </a:solidFill>
                <a:latin typeface="Arial"/>
                <a:ea typeface="Arial"/>
                <a:cs typeface="Arial"/>
                <a:sym typeface="Arial"/>
              </a:endParaRPr>
            </a:p>
          </p:txBody>
        </p:sp>
        <p:sp>
          <p:nvSpPr>
            <p:cNvPr id="706" name="Google Shape;706;p76"/>
            <p:cNvSpPr/>
            <p:nvPr/>
          </p:nvSpPr>
          <p:spPr>
            <a:xfrm>
              <a:off x="3422856" y="4141434"/>
              <a:ext cx="79427" cy="53527"/>
            </a:xfrm>
            <a:custGeom>
              <a:rect b="b" l="l" r="r" t="t"/>
              <a:pathLst>
                <a:path extrusionOk="0" h="62" w="102">
                  <a:moveTo>
                    <a:pt x="0" y="7"/>
                  </a:moveTo>
                  <a:lnTo>
                    <a:pt x="31" y="35"/>
                  </a:lnTo>
                  <a:lnTo>
                    <a:pt x="63" y="26"/>
                  </a:lnTo>
                  <a:lnTo>
                    <a:pt x="46" y="35"/>
                  </a:lnTo>
                  <a:lnTo>
                    <a:pt x="59" y="62"/>
                  </a:lnTo>
                  <a:lnTo>
                    <a:pt x="101" y="35"/>
                  </a:lnTo>
                  <a:lnTo>
                    <a:pt x="102" y="0"/>
                  </a:lnTo>
                  <a:lnTo>
                    <a:pt x="0" y="7"/>
                  </a:lnTo>
                  <a:close/>
                </a:path>
              </a:pathLst>
            </a:custGeom>
            <a:solidFill>
              <a:srgbClr val="C5E4F6"/>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mo"/>
                <a:buNone/>
              </a:pPr>
              <a:r>
                <a:t/>
              </a:r>
              <a:endParaRPr b="1" i="0" sz="1200" u="none" cap="none" strike="noStrike">
                <a:solidFill>
                  <a:srgbClr val="000000"/>
                </a:solidFill>
                <a:latin typeface="Arial"/>
                <a:ea typeface="Arial"/>
                <a:cs typeface="Arial"/>
                <a:sym typeface="Arial"/>
              </a:endParaRPr>
            </a:p>
          </p:txBody>
        </p:sp>
        <p:sp>
          <p:nvSpPr>
            <p:cNvPr id="707" name="Google Shape;707;p76"/>
            <p:cNvSpPr/>
            <p:nvPr/>
          </p:nvSpPr>
          <p:spPr>
            <a:xfrm>
              <a:off x="4602176" y="4533390"/>
              <a:ext cx="41440" cy="41440"/>
            </a:xfrm>
            <a:custGeom>
              <a:rect b="b" l="l" r="r" t="t"/>
              <a:pathLst>
                <a:path extrusionOk="0" h="56" w="58">
                  <a:moveTo>
                    <a:pt x="0" y="56"/>
                  </a:moveTo>
                  <a:lnTo>
                    <a:pt x="25" y="10"/>
                  </a:lnTo>
                  <a:lnTo>
                    <a:pt x="49" y="0"/>
                  </a:lnTo>
                  <a:lnTo>
                    <a:pt x="58" y="46"/>
                  </a:lnTo>
                  <a:lnTo>
                    <a:pt x="0" y="56"/>
                  </a:lnTo>
                  <a:close/>
                </a:path>
              </a:pathLst>
            </a:custGeom>
            <a:solidFill>
              <a:srgbClr val="C5E4F6"/>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mo"/>
                <a:buNone/>
              </a:pPr>
              <a:r>
                <a:t/>
              </a:r>
              <a:endParaRPr b="1" i="0" sz="1200" u="none" cap="none" strike="noStrike">
                <a:solidFill>
                  <a:srgbClr val="000000"/>
                </a:solidFill>
                <a:latin typeface="Arial"/>
                <a:ea typeface="Arial"/>
                <a:cs typeface="Arial"/>
                <a:sym typeface="Arial"/>
              </a:endParaRPr>
            </a:p>
          </p:txBody>
        </p:sp>
        <p:sp>
          <p:nvSpPr>
            <p:cNvPr id="708" name="Google Shape;708;p76"/>
            <p:cNvSpPr/>
            <p:nvPr/>
          </p:nvSpPr>
          <p:spPr>
            <a:xfrm>
              <a:off x="3516096" y="4220861"/>
              <a:ext cx="79427" cy="84608"/>
            </a:xfrm>
            <a:custGeom>
              <a:rect b="b" l="l" r="r" t="t"/>
              <a:pathLst>
                <a:path extrusionOk="0" h="104" w="104">
                  <a:moveTo>
                    <a:pt x="0" y="29"/>
                  </a:moveTo>
                  <a:lnTo>
                    <a:pt x="10" y="71"/>
                  </a:lnTo>
                  <a:lnTo>
                    <a:pt x="61" y="104"/>
                  </a:lnTo>
                  <a:lnTo>
                    <a:pt x="104" y="52"/>
                  </a:lnTo>
                  <a:lnTo>
                    <a:pt x="69" y="0"/>
                  </a:lnTo>
                  <a:lnTo>
                    <a:pt x="0" y="29"/>
                  </a:lnTo>
                  <a:close/>
                </a:path>
              </a:pathLst>
            </a:custGeom>
            <a:solidFill>
              <a:schemeClr val="lt2"/>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mo"/>
                <a:buNone/>
              </a:pPr>
              <a:r>
                <a:t/>
              </a:r>
              <a:endParaRPr b="1" i="0" sz="1200" u="none" cap="none" strike="noStrike">
                <a:solidFill>
                  <a:srgbClr val="000000"/>
                </a:solidFill>
                <a:latin typeface="Arial"/>
                <a:ea typeface="Arial"/>
                <a:cs typeface="Arial"/>
                <a:sym typeface="Arial"/>
              </a:endParaRPr>
            </a:p>
          </p:txBody>
        </p:sp>
        <p:sp>
          <p:nvSpPr>
            <p:cNvPr id="709" name="Google Shape;709;p76"/>
            <p:cNvSpPr/>
            <p:nvPr/>
          </p:nvSpPr>
          <p:spPr>
            <a:xfrm>
              <a:off x="4907795" y="4163882"/>
              <a:ext cx="260728" cy="385049"/>
            </a:xfrm>
            <a:custGeom>
              <a:rect b="b" l="l" r="r" t="t"/>
              <a:pathLst>
                <a:path extrusionOk="0" h="472" w="347">
                  <a:moveTo>
                    <a:pt x="0" y="443"/>
                  </a:moveTo>
                  <a:lnTo>
                    <a:pt x="0" y="316"/>
                  </a:lnTo>
                  <a:lnTo>
                    <a:pt x="28" y="278"/>
                  </a:lnTo>
                  <a:lnTo>
                    <a:pt x="135" y="239"/>
                  </a:lnTo>
                  <a:lnTo>
                    <a:pt x="239" y="135"/>
                  </a:lnTo>
                  <a:lnTo>
                    <a:pt x="103" y="100"/>
                  </a:lnTo>
                  <a:lnTo>
                    <a:pt x="63" y="38"/>
                  </a:lnTo>
                  <a:lnTo>
                    <a:pt x="76" y="18"/>
                  </a:lnTo>
                  <a:lnTo>
                    <a:pt x="130" y="55"/>
                  </a:lnTo>
                  <a:lnTo>
                    <a:pt x="333" y="0"/>
                  </a:lnTo>
                  <a:lnTo>
                    <a:pt x="347" y="55"/>
                  </a:lnTo>
                  <a:lnTo>
                    <a:pt x="226" y="275"/>
                  </a:lnTo>
                  <a:lnTo>
                    <a:pt x="18" y="472"/>
                  </a:lnTo>
                  <a:lnTo>
                    <a:pt x="0" y="443"/>
                  </a:lnTo>
                  <a:close/>
                </a:path>
              </a:pathLst>
            </a:custGeom>
            <a:solidFill>
              <a:srgbClr val="C5E4F6"/>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mo"/>
                <a:buNone/>
              </a:pPr>
              <a:r>
                <a:t/>
              </a:r>
              <a:endParaRPr b="1" i="0" sz="1200" u="none" cap="none" strike="noStrike">
                <a:solidFill>
                  <a:srgbClr val="000000"/>
                </a:solidFill>
                <a:latin typeface="Arial"/>
                <a:ea typeface="Arial"/>
                <a:cs typeface="Arial"/>
                <a:sym typeface="Arial"/>
              </a:endParaRPr>
            </a:p>
          </p:txBody>
        </p:sp>
        <p:sp>
          <p:nvSpPr>
            <p:cNvPr id="710" name="Google Shape;710;p76"/>
            <p:cNvSpPr/>
            <p:nvPr/>
          </p:nvSpPr>
          <p:spPr>
            <a:xfrm>
              <a:off x="4496847" y="4944338"/>
              <a:ext cx="198568" cy="205475"/>
            </a:xfrm>
            <a:custGeom>
              <a:rect b="b" l="l" r="r" t="t"/>
              <a:pathLst>
                <a:path extrusionOk="0" h="250" w="267">
                  <a:moveTo>
                    <a:pt x="0" y="77"/>
                  </a:moveTo>
                  <a:lnTo>
                    <a:pt x="59" y="78"/>
                  </a:lnTo>
                  <a:lnTo>
                    <a:pt x="118" y="32"/>
                  </a:lnTo>
                  <a:lnTo>
                    <a:pt x="121" y="12"/>
                  </a:lnTo>
                  <a:lnTo>
                    <a:pt x="175" y="0"/>
                  </a:lnTo>
                  <a:lnTo>
                    <a:pt x="257" y="26"/>
                  </a:lnTo>
                  <a:lnTo>
                    <a:pt x="267" y="62"/>
                  </a:lnTo>
                  <a:lnTo>
                    <a:pt x="261" y="155"/>
                  </a:lnTo>
                  <a:lnTo>
                    <a:pt x="218" y="250"/>
                  </a:lnTo>
                  <a:lnTo>
                    <a:pt x="140" y="233"/>
                  </a:lnTo>
                  <a:lnTo>
                    <a:pt x="94" y="210"/>
                  </a:lnTo>
                  <a:lnTo>
                    <a:pt x="0" y="77"/>
                  </a:lnTo>
                  <a:close/>
                </a:path>
              </a:pathLst>
            </a:custGeom>
            <a:solidFill>
              <a:srgbClr val="C5E4F6"/>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mo"/>
                <a:buNone/>
              </a:pPr>
              <a:r>
                <a:t/>
              </a:r>
              <a:endParaRPr b="1" i="0" sz="1200" u="none" cap="none" strike="noStrike">
                <a:solidFill>
                  <a:srgbClr val="000000"/>
                </a:solidFill>
                <a:latin typeface="Arial"/>
                <a:ea typeface="Arial"/>
                <a:cs typeface="Arial"/>
                <a:sym typeface="Arial"/>
              </a:endParaRPr>
            </a:p>
          </p:txBody>
        </p:sp>
        <p:sp>
          <p:nvSpPr>
            <p:cNvPr id="711" name="Google Shape;711;p76"/>
            <p:cNvSpPr/>
            <p:nvPr/>
          </p:nvSpPr>
          <p:spPr>
            <a:xfrm>
              <a:off x="4154965" y="4977146"/>
              <a:ext cx="341882" cy="362601"/>
            </a:xfrm>
            <a:custGeom>
              <a:rect b="b" l="l" r="r" t="t"/>
              <a:pathLst>
                <a:path extrusionOk="0" h="443" w="463">
                  <a:moveTo>
                    <a:pt x="0" y="14"/>
                  </a:moveTo>
                  <a:lnTo>
                    <a:pt x="57" y="0"/>
                  </a:lnTo>
                  <a:lnTo>
                    <a:pt x="336" y="42"/>
                  </a:lnTo>
                  <a:lnTo>
                    <a:pt x="398" y="23"/>
                  </a:lnTo>
                  <a:lnTo>
                    <a:pt x="463" y="32"/>
                  </a:lnTo>
                  <a:lnTo>
                    <a:pt x="406" y="64"/>
                  </a:lnTo>
                  <a:lnTo>
                    <a:pt x="386" y="42"/>
                  </a:lnTo>
                  <a:lnTo>
                    <a:pt x="320" y="56"/>
                  </a:lnTo>
                  <a:lnTo>
                    <a:pt x="320" y="181"/>
                  </a:lnTo>
                  <a:lnTo>
                    <a:pt x="284" y="182"/>
                  </a:lnTo>
                  <a:lnTo>
                    <a:pt x="284" y="279"/>
                  </a:lnTo>
                  <a:lnTo>
                    <a:pt x="284" y="421"/>
                  </a:lnTo>
                  <a:lnTo>
                    <a:pt x="255" y="443"/>
                  </a:lnTo>
                  <a:lnTo>
                    <a:pt x="210" y="443"/>
                  </a:lnTo>
                  <a:lnTo>
                    <a:pt x="188" y="412"/>
                  </a:lnTo>
                  <a:lnTo>
                    <a:pt x="168" y="428"/>
                  </a:lnTo>
                  <a:lnTo>
                    <a:pt x="122" y="380"/>
                  </a:lnTo>
                  <a:lnTo>
                    <a:pt x="100" y="226"/>
                  </a:lnTo>
                  <a:lnTo>
                    <a:pt x="100" y="207"/>
                  </a:lnTo>
                  <a:lnTo>
                    <a:pt x="0" y="14"/>
                  </a:lnTo>
                  <a:close/>
                </a:path>
              </a:pathLst>
            </a:custGeom>
            <a:solidFill>
              <a:srgbClr val="C5E4F6"/>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mo"/>
                <a:buNone/>
              </a:pPr>
              <a:r>
                <a:t/>
              </a:r>
              <a:endParaRPr b="1" i="0" sz="1200" u="none" cap="none" strike="noStrike">
                <a:solidFill>
                  <a:srgbClr val="000000"/>
                </a:solidFill>
                <a:latin typeface="Arial"/>
                <a:ea typeface="Arial"/>
                <a:cs typeface="Arial"/>
                <a:sym typeface="Arial"/>
              </a:endParaRPr>
            </a:p>
          </p:txBody>
        </p:sp>
        <p:sp>
          <p:nvSpPr>
            <p:cNvPr id="712" name="Google Shape;712;p76"/>
            <p:cNvSpPr/>
            <p:nvPr/>
          </p:nvSpPr>
          <p:spPr>
            <a:xfrm>
              <a:off x="4647068" y="5243054"/>
              <a:ext cx="29354" cy="39714"/>
            </a:xfrm>
            <a:custGeom>
              <a:rect b="b" l="l" r="r" t="t"/>
              <a:pathLst>
                <a:path extrusionOk="0" h="57" w="42">
                  <a:moveTo>
                    <a:pt x="0" y="32"/>
                  </a:moveTo>
                  <a:lnTo>
                    <a:pt x="22" y="57"/>
                  </a:lnTo>
                  <a:lnTo>
                    <a:pt x="42" y="36"/>
                  </a:lnTo>
                  <a:lnTo>
                    <a:pt x="38" y="0"/>
                  </a:lnTo>
                  <a:lnTo>
                    <a:pt x="0" y="32"/>
                  </a:lnTo>
                  <a:close/>
                </a:path>
              </a:pathLst>
            </a:custGeom>
            <a:solidFill>
              <a:srgbClr val="C5E4F6"/>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mo"/>
                <a:buNone/>
              </a:pPr>
              <a:r>
                <a:t/>
              </a:r>
              <a:endParaRPr b="1" i="0" sz="1200" u="none" cap="none" strike="noStrike">
                <a:solidFill>
                  <a:srgbClr val="000000"/>
                </a:solidFill>
                <a:latin typeface="Arial"/>
                <a:ea typeface="Arial"/>
                <a:cs typeface="Arial"/>
                <a:sym typeface="Arial"/>
              </a:endParaRPr>
            </a:p>
          </p:txBody>
        </p:sp>
        <p:sp>
          <p:nvSpPr>
            <p:cNvPr id="713" name="Google Shape;713;p76"/>
            <p:cNvSpPr/>
            <p:nvPr/>
          </p:nvSpPr>
          <p:spPr>
            <a:xfrm>
              <a:off x="4621167" y="4529937"/>
              <a:ext cx="271088" cy="305622"/>
            </a:xfrm>
            <a:custGeom>
              <a:rect b="b" l="l" r="r" t="t"/>
              <a:pathLst>
                <a:path extrusionOk="0" h="372" w="366">
                  <a:moveTo>
                    <a:pt x="0" y="117"/>
                  </a:moveTo>
                  <a:lnTo>
                    <a:pt x="3" y="190"/>
                  </a:lnTo>
                  <a:lnTo>
                    <a:pt x="47" y="262"/>
                  </a:lnTo>
                  <a:lnTo>
                    <a:pt x="110" y="294"/>
                  </a:lnTo>
                  <a:lnTo>
                    <a:pt x="144" y="301"/>
                  </a:lnTo>
                  <a:lnTo>
                    <a:pt x="178" y="372"/>
                  </a:lnTo>
                  <a:lnTo>
                    <a:pt x="316" y="363"/>
                  </a:lnTo>
                  <a:lnTo>
                    <a:pt x="366" y="331"/>
                  </a:lnTo>
                  <a:lnTo>
                    <a:pt x="314" y="185"/>
                  </a:lnTo>
                  <a:lnTo>
                    <a:pt x="329" y="129"/>
                  </a:lnTo>
                  <a:lnTo>
                    <a:pt x="155" y="0"/>
                  </a:lnTo>
                  <a:lnTo>
                    <a:pt x="106" y="65"/>
                  </a:lnTo>
                  <a:lnTo>
                    <a:pt x="89" y="48"/>
                  </a:lnTo>
                  <a:lnTo>
                    <a:pt x="76" y="62"/>
                  </a:lnTo>
                  <a:lnTo>
                    <a:pt x="74" y="0"/>
                  </a:lnTo>
                  <a:lnTo>
                    <a:pt x="26" y="3"/>
                  </a:lnTo>
                  <a:lnTo>
                    <a:pt x="35" y="49"/>
                  </a:lnTo>
                  <a:lnTo>
                    <a:pt x="38" y="77"/>
                  </a:lnTo>
                  <a:lnTo>
                    <a:pt x="0" y="117"/>
                  </a:lnTo>
                  <a:close/>
                </a:path>
              </a:pathLst>
            </a:custGeom>
            <a:solidFill>
              <a:schemeClr val="lt2"/>
            </a:solidFill>
            <a:ln cap="flat" cmpd="sng" w="9525">
              <a:solidFill>
                <a:srgbClr val="FFFF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mo"/>
                <a:buNone/>
              </a:pPr>
              <a:r>
                <a:t/>
              </a:r>
              <a:endParaRPr b="1" i="0" sz="1200" u="none" cap="none" strike="noStrike">
                <a:solidFill>
                  <a:srgbClr val="000000"/>
                </a:solidFill>
                <a:latin typeface="Arial"/>
                <a:ea typeface="Arial"/>
                <a:cs typeface="Arial"/>
                <a:sym typeface="Arial"/>
              </a:endParaRPr>
            </a:p>
          </p:txBody>
        </p:sp>
        <p:sp>
          <p:nvSpPr>
            <p:cNvPr id="714" name="Google Shape;714;p76"/>
            <p:cNvSpPr/>
            <p:nvPr/>
          </p:nvSpPr>
          <p:spPr>
            <a:xfrm>
              <a:off x="3852798" y="4186328"/>
              <a:ext cx="55254" cy="146768"/>
            </a:xfrm>
            <a:custGeom>
              <a:rect b="b" l="l" r="r" t="t"/>
              <a:pathLst>
                <a:path extrusionOk="0" h="178" w="72">
                  <a:moveTo>
                    <a:pt x="0" y="0"/>
                  </a:moveTo>
                  <a:lnTo>
                    <a:pt x="36" y="9"/>
                  </a:lnTo>
                  <a:lnTo>
                    <a:pt x="72" y="171"/>
                  </a:lnTo>
                  <a:lnTo>
                    <a:pt x="48" y="178"/>
                  </a:lnTo>
                  <a:lnTo>
                    <a:pt x="0" y="0"/>
                  </a:lnTo>
                  <a:close/>
                </a:path>
              </a:pathLst>
            </a:custGeom>
            <a:solidFill>
              <a:srgbClr val="C5E4F6"/>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mo"/>
                <a:buNone/>
              </a:pPr>
              <a:r>
                <a:t/>
              </a:r>
              <a:endParaRPr b="1" i="0" sz="1200" u="none" cap="none" strike="noStrike">
                <a:solidFill>
                  <a:srgbClr val="000000"/>
                </a:solidFill>
                <a:latin typeface="Arial"/>
                <a:ea typeface="Arial"/>
                <a:cs typeface="Arial"/>
                <a:sym typeface="Arial"/>
              </a:endParaRPr>
            </a:p>
          </p:txBody>
        </p:sp>
        <p:sp>
          <p:nvSpPr>
            <p:cNvPr id="715" name="Google Shape;715;p76"/>
            <p:cNvSpPr/>
            <p:nvPr/>
          </p:nvSpPr>
          <p:spPr>
            <a:xfrm>
              <a:off x="4621167" y="4391803"/>
              <a:ext cx="134680" cy="150221"/>
            </a:xfrm>
            <a:custGeom>
              <a:rect b="b" l="l" r="r" t="t"/>
              <a:pathLst>
                <a:path extrusionOk="0" h="184" w="178">
                  <a:moveTo>
                    <a:pt x="0" y="184"/>
                  </a:moveTo>
                  <a:lnTo>
                    <a:pt x="24" y="174"/>
                  </a:lnTo>
                  <a:lnTo>
                    <a:pt x="72" y="171"/>
                  </a:lnTo>
                  <a:lnTo>
                    <a:pt x="74" y="145"/>
                  </a:lnTo>
                  <a:lnTo>
                    <a:pt x="143" y="130"/>
                  </a:lnTo>
                  <a:lnTo>
                    <a:pt x="178" y="68"/>
                  </a:lnTo>
                  <a:lnTo>
                    <a:pt x="143" y="0"/>
                  </a:lnTo>
                  <a:lnTo>
                    <a:pt x="39" y="13"/>
                  </a:lnTo>
                  <a:lnTo>
                    <a:pt x="50" y="64"/>
                  </a:lnTo>
                  <a:lnTo>
                    <a:pt x="27" y="97"/>
                  </a:lnTo>
                  <a:lnTo>
                    <a:pt x="0" y="184"/>
                  </a:lnTo>
                  <a:close/>
                </a:path>
              </a:pathLst>
            </a:custGeom>
            <a:solidFill>
              <a:srgbClr val="C5E4F6"/>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mo"/>
                <a:buNone/>
              </a:pPr>
              <a:r>
                <a:t/>
              </a:r>
              <a:endParaRPr b="1" i="0" sz="1200" u="none" cap="none" strike="noStrike">
                <a:solidFill>
                  <a:srgbClr val="000000"/>
                </a:solidFill>
                <a:latin typeface="Arial"/>
                <a:ea typeface="Arial"/>
                <a:cs typeface="Arial"/>
                <a:sym typeface="Arial"/>
              </a:endParaRPr>
            </a:p>
          </p:txBody>
        </p:sp>
        <p:sp>
          <p:nvSpPr>
            <p:cNvPr id="716" name="Google Shape;716;p76"/>
            <p:cNvSpPr/>
            <p:nvPr/>
          </p:nvSpPr>
          <p:spPr>
            <a:xfrm>
              <a:off x="4486487" y="3581992"/>
              <a:ext cx="283175" cy="298715"/>
            </a:xfrm>
            <a:custGeom>
              <a:rect b="b" l="l" r="r" t="t"/>
              <a:pathLst>
                <a:path extrusionOk="0" h="365" w="381">
                  <a:moveTo>
                    <a:pt x="0" y="60"/>
                  </a:moveTo>
                  <a:lnTo>
                    <a:pt x="16" y="356"/>
                  </a:lnTo>
                  <a:lnTo>
                    <a:pt x="322" y="365"/>
                  </a:lnTo>
                  <a:lnTo>
                    <a:pt x="375" y="318"/>
                  </a:lnTo>
                  <a:lnTo>
                    <a:pt x="381" y="287"/>
                  </a:lnTo>
                  <a:lnTo>
                    <a:pt x="266" y="77"/>
                  </a:lnTo>
                  <a:lnTo>
                    <a:pt x="322" y="145"/>
                  </a:lnTo>
                  <a:lnTo>
                    <a:pt x="349" y="87"/>
                  </a:lnTo>
                  <a:lnTo>
                    <a:pt x="322" y="13"/>
                  </a:lnTo>
                  <a:lnTo>
                    <a:pt x="253" y="25"/>
                  </a:lnTo>
                  <a:lnTo>
                    <a:pt x="251" y="5"/>
                  </a:lnTo>
                  <a:lnTo>
                    <a:pt x="212" y="5"/>
                  </a:lnTo>
                  <a:lnTo>
                    <a:pt x="147" y="32"/>
                  </a:lnTo>
                  <a:lnTo>
                    <a:pt x="16" y="0"/>
                  </a:lnTo>
                  <a:lnTo>
                    <a:pt x="0" y="60"/>
                  </a:lnTo>
                  <a:close/>
                </a:path>
              </a:pathLst>
            </a:custGeom>
            <a:solidFill>
              <a:srgbClr val="C5E4F6"/>
            </a:solidFill>
            <a:ln cap="flat" cmpd="sng" w="9525">
              <a:solidFill>
                <a:srgbClr val="FFFF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mo"/>
                <a:buNone/>
              </a:pPr>
              <a:r>
                <a:t/>
              </a:r>
              <a:endParaRPr b="1" i="0" sz="1200" u="none" cap="none" strike="noStrike">
                <a:solidFill>
                  <a:srgbClr val="000000"/>
                </a:solidFill>
                <a:latin typeface="Arial"/>
                <a:ea typeface="Arial"/>
                <a:cs typeface="Arial"/>
                <a:sym typeface="Arial"/>
              </a:endParaRPr>
            </a:p>
          </p:txBody>
        </p:sp>
        <p:sp>
          <p:nvSpPr>
            <p:cNvPr id="717" name="Google Shape;717;p76"/>
            <p:cNvSpPr/>
            <p:nvPr/>
          </p:nvSpPr>
          <p:spPr>
            <a:xfrm>
              <a:off x="3718116" y="4079274"/>
              <a:ext cx="193388" cy="151947"/>
            </a:xfrm>
            <a:custGeom>
              <a:rect b="b" l="l" r="r" t="t"/>
              <a:pathLst>
                <a:path extrusionOk="0" h="191" w="256">
                  <a:moveTo>
                    <a:pt x="0" y="163"/>
                  </a:moveTo>
                  <a:lnTo>
                    <a:pt x="20" y="184"/>
                  </a:lnTo>
                  <a:lnTo>
                    <a:pt x="89" y="191"/>
                  </a:lnTo>
                  <a:lnTo>
                    <a:pt x="82" y="143"/>
                  </a:lnTo>
                  <a:lnTo>
                    <a:pt x="172" y="134"/>
                  </a:lnTo>
                  <a:lnTo>
                    <a:pt x="208" y="143"/>
                  </a:lnTo>
                  <a:lnTo>
                    <a:pt x="256" y="107"/>
                  </a:lnTo>
                  <a:lnTo>
                    <a:pt x="191" y="33"/>
                  </a:lnTo>
                  <a:lnTo>
                    <a:pt x="183" y="0"/>
                  </a:lnTo>
                  <a:lnTo>
                    <a:pt x="45" y="62"/>
                  </a:lnTo>
                  <a:lnTo>
                    <a:pt x="0" y="163"/>
                  </a:lnTo>
                  <a:close/>
                </a:path>
              </a:pathLst>
            </a:custGeom>
            <a:solidFill>
              <a:srgbClr val="C5E4F6"/>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mo"/>
                <a:buNone/>
              </a:pPr>
              <a:r>
                <a:t/>
              </a:r>
              <a:endParaRPr b="1" i="0" sz="1200" u="none" cap="none" strike="noStrike">
                <a:solidFill>
                  <a:srgbClr val="000000"/>
                </a:solidFill>
                <a:latin typeface="Arial"/>
                <a:ea typeface="Arial"/>
                <a:cs typeface="Arial"/>
                <a:sym typeface="Arial"/>
              </a:endParaRPr>
            </a:p>
          </p:txBody>
        </p:sp>
        <p:sp>
          <p:nvSpPr>
            <p:cNvPr id="718" name="Google Shape;718;p76"/>
            <p:cNvSpPr/>
            <p:nvPr/>
          </p:nvSpPr>
          <p:spPr>
            <a:xfrm>
              <a:off x="4419147" y="4735411"/>
              <a:ext cx="302169" cy="272814"/>
            </a:xfrm>
            <a:custGeom>
              <a:rect b="b" l="l" r="r" t="t"/>
              <a:pathLst>
                <a:path extrusionOk="0" h="340" w="400">
                  <a:moveTo>
                    <a:pt x="0" y="167"/>
                  </a:moveTo>
                  <a:lnTo>
                    <a:pt x="0" y="297"/>
                  </a:lnTo>
                  <a:lnTo>
                    <a:pt x="42" y="330"/>
                  </a:lnTo>
                  <a:lnTo>
                    <a:pt x="107" y="339"/>
                  </a:lnTo>
                  <a:lnTo>
                    <a:pt x="166" y="340"/>
                  </a:lnTo>
                  <a:lnTo>
                    <a:pt x="225" y="294"/>
                  </a:lnTo>
                  <a:lnTo>
                    <a:pt x="228" y="274"/>
                  </a:lnTo>
                  <a:lnTo>
                    <a:pt x="282" y="262"/>
                  </a:lnTo>
                  <a:lnTo>
                    <a:pt x="273" y="243"/>
                  </a:lnTo>
                  <a:lnTo>
                    <a:pt x="382" y="209"/>
                  </a:lnTo>
                  <a:lnTo>
                    <a:pt x="366" y="191"/>
                  </a:lnTo>
                  <a:lnTo>
                    <a:pt x="400" y="89"/>
                  </a:lnTo>
                  <a:lnTo>
                    <a:pt x="374" y="44"/>
                  </a:lnTo>
                  <a:lnTo>
                    <a:pt x="311" y="12"/>
                  </a:lnTo>
                  <a:lnTo>
                    <a:pt x="293" y="0"/>
                  </a:lnTo>
                  <a:lnTo>
                    <a:pt x="231" y="32"/>
                  </a:lnTo>
                  <a:lnTo>
                    <a:pt x="224" y="122"/>
                  </a:lnTo>
                  <a:lnTo>
                    <a:pt x="264" y="139"/>
                  </a:lnTo>
                  <a:lnTo>
                    <a:pt x="266" y="177"/>
                  </a:lnTo>
                  <a:lnTo>
                    <a:pt x="71" y="96"/>
                  </a:lnTo>
                  <a:lnTo>
                    <a:pt x="77" y="167"/>
                  </a:lnTo>
                  <a:lnTo>
                    <a:pt x="0" y="167"/>
                  </a:lnTo>
                  <a:close/>
                </a:path>
              </a:pathLst>
            </a:custGeom>
            <a:solidFill>
              <a:srgbClr val="C5E4F6"/>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mo"/>
                <a:buNone/>
              </a:pPr>
              <a:r>
                <a:t/>
              </a:r>
              <a:endParaRPr b="1" i="0" sz="1200" u="none" cap="none" strike="noStrike">
                <a:solidFill>
                  <a:srgbClr val="000000"/>
                </a:solidFill>
                <a:latin typeface="Arial"/>
                <a:ea typeface="Arial"/>
                <a:cs typeface="Arial"/>
                <a:sym typeface="Arial"/>
              </a:endParaRPr>
            </a:p>
          </p:txBody>
        </p:sp>
        <p:sp>
          <p:nvSpPr>
            <p:cNvPr id="719" name="Google Shape;719;p76"/>
            <p:cNvSpPr/>
            <p:nvPr/>
          </p:nvSpPr>
          <p:spPr>
            <a:xfrm>
              <a:off x="4281014" y="5130819"/>
              <a:ext cx="414403" cy="372962"/>
            </a:xfrm>
            <a:custGeom>
              <a:rect b="b" l="l" r="r" t="t"/>
              <a:pathLst>
                <a:path extrusionOk="0" h="457" w="555">
                  <a:moveTo>
                    <a:pt x="0" y="240"/>
                  </a:moveTo>
                  <a:lnTo>
                    <a:pt x="20" y="224"/>
                  </a:lnTo>
                  <a:lnTo>
                    <a:pt x="42" y="255"/>
                  </a:lnTo>
                  <a:lnTo>
                    <a:pt x="87" y="255"/>
                  </a:lnTo>
                  <a:lnTo>
                    <a:pt x="116" y="233"/>
                  </a:lnTo>
                  <a:lnTo>
                    <a:pt x="116" y="91"/>
                  </a:lnTo>
                  <a:lnTo>
                    <a:pt x="146" y="127"/>
                  </a:lnTo>
                  <a:lnTo>
                    <a:pt x="145" y="166"/>
                  </a:lnTo>
                  <a:lnTo>
                    <a:pt x="192" y="165"/>
                  </a:lnTo>
                  <a:lnTo>
                    <a:pt x="233" y="122"/>
                  </a:lnTo>
                  <a:lnTo>
                    <a:pt x="308" y="122"/>
                  </a:lnTo>
                  <a:lnTo>
                    <a:pt x="435" y="0"/>
                  </a:lnTo>
                  <a:lnTo>
                    <a:pt x="513" y="17"/>
                  </a:lnTo>
                  <a:lnTo>
                    <a:pt x="528" y="130"/>
                  </a:lnTo>
                  <a:lnTo>
                    <a:pt x="490" y="162"/>
                  </a:lnTo>
                  <a:lnTo>
                    <a:pt x="512" y="187"/>
                  </a:lnTo>
                  <a:lnTo>
                    <a:pt x="532" y="166"/>
                  </a:lnTo>
                  <a:lnTo>
                    <a:pt x="555" y="166"/>
                  </a:lnTo>
                  <a:lnTo>
                    <a:pt x="542" y="233"/>
                  </a:lnTo>
                  <a:lnTo>
                    <a:pt x="463" y="337"/>
                  </a:lnTo>
                  <a:lnTo>
                    <a:pt x="358" y="425"/>
                  </a:lnTo>
                  <a:lnTo>
                    <a:pt x="283" y="456"/>
                  </a:lnTo>
                  <a:lnTo>
                    <a:pt x="66" y="457"/>
                  </a:lnTo>
                  <a:lnTo>
                    <a:pt x="46" y="405"/>
                  </a:lnTo>
                  <a:lnTo>
                    <a:pt x="56" y="366"/>
                  </a:lnTo>
                  <a:lnTo>
                    <a:pt x="0" y="240"/>
                  </a:lnTo>
                  <a:close/>
                </a:path>
              </a:pathLst>
            </a:custGeom>
            <a:solidFill>
              <a:srgbClr val="C5E4F6"/>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mo"/>
                <a:buNone/>
              </a:pPr>
              <a:r>
                <a:t/>
              </a:r>
              <a:endParaRPr b="1" i="0" sz="1200" u="none" cap="none" strike="noStrike">
                <a:solidFill>
                  <a:srgbClr val="000000"/>
                </a:solidFill>
                <a:latin typeface="Arial"/>
                <a:ea typeface="Arial"/>
                <a:cs typeface="Arial"/>
                <a:sym typeface="Arial"/>
              </a:endParaRPr>
            </a:p>
          </p:txBody>
        </p:sp>
        <p:sp>
          <p:nvSpPr>
            <p:cNvPr id="720" name="Google Shape;720;p76"/>
            <p:cNvSpPr/>
            <p:nvPr/>
          </p:nvSpPr>
          <p:spPr>
            <a:xfrm>
              <a:off x="4546921" y="5327661"/>
              <a:ext cx="62160" cy="75974"/>
            </a:xfrm>
            <a:custGeom>
              <a:rect b="b" l="l" r="r" t="t"/>
              <a:pathLst>
                <a:path extrusionOk="0" h="83" w="79">
                  <a:moveTo>
                    <a:pt x="0" y="40"/>
                  </a:moveTo>
                  <a:lnTo>
                    <a:pt x="31" y="83"/>
                  </a:lnTo>
                  <a:lnTo>
                    <a:pt x="79" y="40"/>
                  </a:lnTo>
                  <a:lnTo>
                    <a:pt x="55" y="0"/>
                  </a:lnTo>
                  <a:lnTo>
                    <a:pt x="0" y="40"/>
                  </a:lnTo>
                  <a:close/>
                </a:path>
              </a:pathLst>
            </a:custGeom>
            <a:solidFill>
              <a:srgbClr val="C5E4F6"/>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mo"/>
                <a:buNone/>
              </a:pPr>
              <a:r>
                <a:t/>
              </a:r>
              <a:endParaRPr b="1" i="0" sz="1200" u="none" cap="none" strike="noStrike">
                <a:solidFill>
                  <a:srgbClr val="000000"/>
                </a:solidFill>
                <a:latin typeface="Arial"/>
                <a:ea typeface="Arial"/>
                <a:cs typeface="Arial"/>
                <a:sym typeface="Arial"/>
              </a:endParaRPr>
            </a:p>
          </p:txBody>
        </p:sp>
        <p:sp>
          <p:nvSpPr>
            <p:cNvPr id="721" name="Google Shape;721;p76"/>
            <p:cNvSpPr/>
            <p:nvPr/>
          </p:nvSpPr>
          <p:spPr>
            <a:xfrm>
              <a:off x="3403862" y="4030927"/>
              <a:ext cx="164036" cy="115688"/>
            </a:xfrm>
            <a:custGeom>
              <a:rect b="b" l="l" r="r" t="t"/>
              <a:pathLst>
                <a:path extrusionOk="0" h="146" w="210">
                  <a:moveTo>
                    <a:pt x="0" y="65"/>
                  </a:moveTo>
                  <a:lnTo>
                    <a:pt x="30" y="106"/>
                  </a:lnTo>
                  <a:lnTo>
                    <a:pt x="126" y="113"/>
                  </a:lnTo>
                  <a:lnTo>
                    <a:pt x="25" y="126"/>
                  </a:lnTo>
                  <a:lnTo>
                    <a:pt x="25" y="146"/>
                  </a:lnTo>
                  <a:lnTo>
                    <a:pt x="127" y="139"/>
                  </a:lnTo>
                  <a:lnTo>
                    <a:pt x="210" y="146"/>
                  </a:lnTo>
                  <a:lnTo>
                    <a:pt x="187" y="65"/>
                  </a:lnTo>
                  <a:lnTo>
                    <a:pt x="108" y="0"/>
                  </a:lnTo>
                  <a:lnTo>
                    <a:pt x="30" y="19"/>
                  </a:lnTo>
                  <a:lnTo>
                    <a:pt x="0" y="65"/>
                  </a:lnTo>
                  <a:close/>
                </a:path>
              </a:pathLst>
            </a:custGeom>
            <a:solidFill>
              <a:srgbClr val="C5E4F6"/>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mo"/>
                <a:buNone/>
              </a:pPr>
              <a:r>
                <a:t/>
              </a:r>
              <a:endParaRPr b="1" i="0" sz="1200" u="none" cap="none" strike="noStrike">
                <a:solidFill>
                  <a:srgbClr val="000000"/>
                </a:solidFill>
                <a:latin typeface="Arial"/>
                <a:ea typeface="Arial"/>
                <a:cs typeface="Arial"/>
                <a:sym typeface="Arial"/>
              </a:endParaRPr>
            </a:p>
          </p:txBody>
        </p:sp>
        <p:grpSp>
          <p:nvGrpSpPr>
            <p:cNvPr id="722" name="Google Shape;722;p76"/>
            <p:cNvGrpSpPr/>
            <p:nvPr/>
          </p:nvGrpSpPr>
          <p:grpSpPr>
            <a:xfrm>
              <a:off x="3315800" y="4003300"/>
              <a:ext cx="46621" cy="44894"/>
              <a:chOff x="1804" y="1012"/>
              <a:chExt cx="2079" cy="2276"/>
            </a:xfrm>
          </p:grpSpPr>
          <p:sp>
            <p:nvSpPr>
              <p:cNvPr id="723" name="Google Shape;723;p76"/>
              <p:cNvSpPr/>
              <p:nvPr/>
            </p:nvSpPr>
            <p:spPr>
              <a:xfrm>
                <a:off x="3652" y="1895"/>
                <a:ext cx="231" cy="264"/>
              </a:xfrm>
              <a:custGeom>
                <a:rect b="b" l="l" r="r" t="t"/>
                <a:pathLst>
                  <a:path extrusionOk="0" h="264" w="231">
                    <a:moveTo>
                      <a:pt x="27" y="135"/>
                    </a:moveTo>
                    <a:lnTo>
                      <a:pt x="42" y="108"/>
                    </a:lnTo>
                    <a:lnTo>
                      <a:pt x="51" y="84"/>
                    </a:lnTo>
                    <a:lnTo>
                      <a:pt x="45" y="54"/>
                    </a:lnTo>
                    <a:lnTo>
                      <a:pt x="35" y="33"/>
                    </a:lnTo>
                    <a:lnTo>
                      <a:pt x="45" y="19"/>
                    </a:lnTo>
                    <a:lnTo>
                      <a:pt x="48" y="3"/>
                    </a:lnTo>
                    <a:lnTo>
                      <a:pt x="79" y="15"/>
                    </a:lnTo>
                    <a:lnTo>
                      <a:pt x="105" y="25"/>
                    </a:lnTo>
                    <a:lnTo>
                      <a:pt x="132" y="3"/>
                    </a:lnTo>
                    <a:lnTo>
                      <a:pt x="162" y="0"/>
                    </a:lnTo>
                    <a:lnTo>
                      <a:pt x="213" y="18"/>
                    </a:lnTo>
                    <a:lnTo>
                      <a:pt x="216" y="57"/>
                    </a:lnTo>
                    <a:lnTo>
                      <a:pt x="231" y="105"/>
                    </a:lnTo>
                    <a:lnTo>
                      <a:pt x="231" y="138"/>
                    </a:lnTo>
                    <a:lnTo>
                      <a:pt x="186" y="198"/>
                    </a:lnTo>
                    <a:lnTo>
                      <a:pt x="141" y="237"/>
                    </a:lnTo>
                    <a:lnTo>
                      <a:pt x="105" y="264"/>
                    </a:lnTo>
                    <a:lnTo>
                      <a:pt x="96" y="246"/>
                    </a:lnTo>
                    <a:lnTo>
                      <a:pt x="51" y="252"/>
                    </a:lnTo>
                    <a:lnTo>
                      <a:pt x="30" y="231"/>
                    </a:lnTo>
                    <a:lnTo>
                      <a:pt x="3" y="204"/>
                    </a:lnTo>
                    <a:lnTo>
                      <a:pt x="0" y="186"/>
                    </a:lnTo>
                    <a:lnTo>
                      <a:pt x="27" y="135"/>
                    </a:lnTo>
                    <a:close/>
                  </a:path>
                </a:pathLst>
              </a:custGeom>
              <a:solidFill>
                <a:srgbClr val="C5E4F6"/>
              </a:solidFill>
              <a:ln cap="flat" cmpd="sng" w="9525">
                <a:solidFill>
                  <a:srgbClr val="FFFF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mo"/>
                  <a:buNone/>
                </a:pPr>
                <a:r>
                  <a:t/>
                </a:r>
                <a:endParaRPr b="1" i="0" sz="1200" u="none" cap="none" strike="noStrike">
                  <a:solidFill>
                    <a:srgbClr val="000000"/>
                  </a:solidFill>
                  <a:latin typeface="Arial"/>
                  <a:ea typeface="Arial"/>
                  <a:cs typeface="Arial"/>
                  <a:sym typeface="Arial"/>
                </a:endParaRPr>
              </a:p>
            </p:txBody>
          </p:sp>
          <p:sp>
            <p:nvSpPr>
              <p:cNvPr id="724" name="Google Shape;724;p76"/>
              <p:cNvSpPr/>
              <p:nvPr/>
            </p:nvSpPr>
            <p:spPr>
              <a:xfrm>
                <a:off x="1804" y="1012"/>
                <a:ext cx="314" cy="266"/>
              </a:xfrm>
              <a:custGeom>
                <a:rect b="b" l="l" r="r" t="t"/>
                <a:pathLst>
                  <a:path extrusionOk="0" h="266" w="314">
                    <a:moveTo>
                      <a:pt x="198" y="204"/>
                    </a:moveTo>
                    <a:lnTo>
                      <a:pt x="250" y="140"/>
                    </a:lnTo>
                    <a:lnTo>
                      <a:pt x="280" y="132"/>
                    </a:lnTo>
                    <a:lnTo>
                      <a:pt x="306" y="110"/>
                    </a:lnTo>
                    <a:lnTo>
                      <a:pt x="314" y="88"/>
                    </a:lnTo>
                    <a:lnTo>
                      <a:pt x="246" y="2"/>
                    </a:lnTo>
                    <a:lnTo>
                      <a:pt x="186" y="0"/>
                    </a:lnTo>
                    <a:lnTo>
                      <a:pt x="150" y="26"/>
                    </a:lnTo>
                    <a:lnTo>
                      <a:pt x="102" y="32"/>
                    </a:lnTo>
                    <a:lnTo>
                      <a:pt x="72" y="76"/>
                    </a:lnTo>
                    <a:lnTo>
                      <a:pt x="32" y="78"/>
                    </a:lnTo>
                    <a:lnTo>
                      <a:pt x="0" y="114"/>
                    </a:lnTo>
                    <a:lnTo>
                      <a:pt x="4" y="156"/>
                    </a:lnTo>
                    <a:lnTo>
                      <a:pt x="32" y="182"/>
                    </a:lnTo>
                    <a:lnTo>
                      <a:pt x="32" y="208"/>
                    </a:lnTo>
                    <a:lnTo>
                      <a:pt x="14" y="226"/>
                    </a:lnTo>
                    <a:lnTo>
                      <a:pt x="56" y="258"/>
                    </a:lnTo>
                    <a:lnTo>
                      <a:pt x="88" y="252"/>
                    </a:lnTo>
                    <a:lnTo>
                      <a:pt x="104" y="266"/>
                    </a:lnTo>
                    <a:lnTo>
                      <a:pt x="168" y="240"/>
                    </a:lnTo>
                    <a:lnTo>
                      <a:pt x="198" y="204"/>
                    </a:lnTo>
                    <a:close/>
                  </a:path>
                </a:pathLst>
              </a:custGeom>
              <a:solidFill>
                <a:srgbClr val="C5E4F6"/>
              </a:solidFill>
              <a:ln cap="flat" cmpd="sng" w="9525">
                <a:solidFill>
                  <a:srgbClr val="FFFF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mo"/>
                  <a:buNone/>
                </a:pPr>
                <a:r>
                  <a:t/>
                </a:r>
                <a:endParaRPr b="1" i="0" sz="1200" u="none" cap="none" strike="noStrike">
                  <a:solidFill>
                    <a:srgbClr val="000000"/>
                  </a:solidFill>
                  <a:latin typeface="Arial"/>
                  <a:ea typeface="Arial"/>
                  <a:cs typeface="Arial"/>
                  <a:sym typeface="Arial"/>
                </a:endParaRPr>
              </a:p>
            </p:txBody>
          </p:sp>
          <p:sp>
            <p:nvSpPr>
              <p:cNvPr id="725" name="Google Shape;725;p76"/>
              <p:cNvSpPr/>
              <p:nvPr/>
            </p:nvSpPr>
            <p:spPr>
              <a:xfrm>
                <a:off x="1998" y="1272"/>
                <a:ext cx="180" cy="150"/>
              </a:xfrm>
              <a:custGeom>
                <a:rect b="b" l="l" r="r" t="t"/>
                <a:pathLst>
                  <a:path extrusionOk="0" h="150" w="180">
                    <a:moveTo>
                      <a:pt x="54" y="46"/>
                    </a:moveTo>
                    <a:lnTo>
                      <a:pt x="86" y="2"/>
                    </a:lnTo>
                    <a:lnTo>
                      <a:pt x="136" y="0"/>
                    </a:lnTo>
                    <a:lnTo>
                      <a:pt x="180" y="76"/>
                    </a:lnTo>
                    <a:lnTo>
                      <a:pt x="144" y="112"/>
                    </a:lnTo>
                    <a:lnTo>
                      <a:pt x="112" y="132"/>
                    </a:lnTo>
                    <a:lnTo>
                      <a:pt x="86" y="150"/>
                    </a:lnTo>
                    <a:lnTo>
                      <a:pt x="48" y="112"/>
                    </a:lnTo>
                    <a:lnTo>
                      <a:pt x="10" y="114"/>
                    </a:lnTo>
                    <a:lnTo>
                      <a:pt x="0" y="86"/>
                    </a:lnTo>
                    <a:lnTo>
                      <a:pt x="24" y="46"/>
                    </a:lnTo>
                    <a:lnTo>
                      <a:pt x="54" y="46"/>
                    </a:lnTo>
                    <a:close/>
                  </a:path>
                </a:pathLst>
              </a:custGeom>
              <a:solidFill>
                <a:srgbClr val="C5E4F6"/>
              </a:solidFill>
              <a:ln cap="flat" cmpd="sng" w="9525">
                <a:solidFill>
                  <a:srgbClr val="FFFF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mo"/>
                  <a:buNone/>
                </a:pPr>
                <a:r>
                  <a:t/>
                </a:r>
                <a:endParaRPr b="1" i="0" sz="1200" u="none" cap="none" strike="noStrike">
                  <a:solidFill>
                    <a:srgbClr val="000000"/>
                  </a:solidFill>
                  <a:latin typeface="Arial"/>
                  <a:ea typeface="Arial"/>
                  <a:cs typeface="Arial"/>
                  <a:sym typeface="Arial"/>
                </a:endParaRPr>
              </a:p>
            </p:txBody>
          </p:sp>
          <p:sp>
            <p:nvSpPr>
              <p:cNvPr id="726" name="Google Shape;726;p76"/>
              <p:cNvSpPr/>
              <p:nvPr/>
            </p:nvSpPr>
            <p:spPr>
              <a:xfrm>
                <a:off x="2168" y="1404"/>
                <a:ext cx="120" cy="70"/>
              </a:xfrm>
              <a:custGeom>
                <a:rect b="b" l="l" r="r" t="t"/>
                <a:pathLst>
                  <a:path extrusionOk="0" h="70" w="120">
                    <a:moveTo>
                      <a:pt x="20" y="0"/>
                    </a:moveTo>
                    <a:lnTo>
                      <a:pt x="44" y="0"/>
                    </a:lnTo>
                    <a:lnTo>
                      <a:pt x="54" y="20"/>
                    </a:lnTo>
                    <a:lnTo>
                      <a:pt x="84" y="36"/>
                    </a:lnTo>
                    <a:lnTo>
                      <a:pt x="114" y="40"/>
                    </a:lnTo>
                    <a:lnTo>
                      <a:pt x="120" y="56"/>
                    </a:lnTo>
                    <a:lnTo>
                      <a:pt x="112" y="70"/>
                    </a:lnTo>
                    <a:lnTo>
                      <a:pt x="46" y="70"/>
                    </a:lnTo>
                    <a:lnTo>
                      <a:pt x="24" y="58"/>
                    </a:lnTo>
                    <a:lnTo>
                      <a:pt x="10" y="44"/>
                    </a:lnTo>
                    <a:lnTo>
                      <a:pt x="10" y="26"/>
                    </a:lnTo>
                    <a:lnTo>
                      <a:pt x="0" y="14"/>
                    </a:lnTo>
                    <a:lnTo>
                      <a:pt x="20" y="0"/>
                    </a:lnTo>
                    <a:close/>
                  </a:path>
                </a:pathLst>
              </a:custGeom>
              <a:solidFill>
                <a:srgbClr val="C5E4F6"/>
              </a:solidFill>
              <a:ln cap="flat" cmpd="sng" w="9525">
                <a:solidFill>
                  <a:srgbClr val="FFFF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mo"/>
                  <a:buNone/>
                </a:pPr>
                <a:r>
                  <a:t/>
                </a:r>
                <a:endParaRPr b="1" i="0" sz="1200" u="none" cap="none" strike="noStrike">
                  <a:solidFill>
                    <a:srgbClr val="000000"/>
                  </a:solidFill>
                  <a:latin typeface="Arial"/>
                  <a:ea typeface="Arial"/>
                  <a:cs typeface="Arial"/>
                  <a:sym typeface="Arial"/>
                </a:endParaRPr>
              </a:p>
            </p:txBody>
          </p:sp>
          <p:sp>
            <p:nvSpPr>
              <p:cNvPr id="727" name="Google Shape;727;p76"/>
              <p:cNvSpPr/>
              <p:nvPr/>
            </p:nvSpPr>
            <p:spPr>
              <a:xfrm>
                <a:off x="2294" y="1498"/>
                <a:ext cx="52" cy="60"/>
              </a:xfrm>
              <a:custGeom>
                <a:rect b="b" l="l" r="r" t="t"/>
                <a:pathLst>
                  <a:path extrusionOk="0" h="60" w="52">
                    <a:moveTo>
                      <a:pt x="6" y="0"/>
                    </a:moveTo>
                    <a:lnTo>
                      <a:pt x="38" y="2"/>
                    </a:lnTo>
                    <a:lnTo>
                      <a:pt x="50" y="6"/>
                    </a:lnTo>
                    <a:lnTo>
                      <a:pt x="52" y="28"/>
                    </a:lnTo>
                    <a:lnTo>
                      <a:pt x="28" y="60"/>
                    </a:lnTo>
                    <a:lnTo>
                      <a:pt x="0" y="60"/>
                    </a:lnTo>
                    <a:lnTo>
                      <a:pt x="6" y="0"/>
                    </a:lnTo>
                    <a:close/>
                  </a:path>
                </a:pathLst>
              </a:custGeom>
              <a:solidFill>
                <a:srgbClr val="C5E4F6"/>
              </a:solidFill>
              <a:ln cap="flat" cmpd="sng" w="9525">
                <a:solidFill>
                  <a:srgbClr val="FFFF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mo"/>
                  <a:buNone/>
                </a:pPr>
                <a:r>
                  <a:t/>
                </a:r>
                <a:endParaRPr b="1" i="0" sz="1200" u="none" cap="none" strike="noStrike">
                  <a:solidFill>
                    <a:srgbClr val="000000"/>
                  </a:solidFill>
                  <a:latin typeface="Arial"/>
                  <a:ea typeface="Arial"/>
                  <a:cs typeface="Arial"/>
                  <a:sym typeface="Arial"/>
                </a:endParaRPr>
              </a:p>
            </p:txBody>
          </p:sp>
          <p:sp>
            <p:nvSpPr>
              <p:cNvPr id="728" name="Google Shape;728;p76"/>
              <p:cNvSpPr/>
              <p:nvPr/>
            </p:nvSpPr>
            <p:spPr>
              <a:xfrm>
                <a:off x="2378" y="1572"/>
                <a:ext cx="34" cy="48"/>
              </a:xfrm>
              <a:custGeom>
                <a:rect b="b" l="l" r="r" t="t"/>
                <a:pathLst>
                  <a:path extrusionOk="0" h="48" w="34">
                    <a:moveTo>
                      <a:pt x="0" y="0"/>
                    </a:moveTo>
                    <a:lnTo>
                      <a:pt x="34" y="4"/>
                    </a:lnTo>
                    <a:lnTo>
                      <a:pt x="34" y="22"/>
                    </a:lnTo>
                    <a:lnTo>
                      <a:pt x="14" y="48"/>
                    </a:lnTo>
                    <a:lnTo>
                      <a:pt x="0" y="38"/>
                    </a:lnTo>
                    <a:lnTo>
                      <a:pt x="0" y="0"/>
                    </a:lnTo>
                    <a:close/>
                  </a:path>
                </a:pathLst>
              </a:custGeom>
              <a:solidFill>
                <a:srgbClr val="C5E4F6"/>
              </a:solidFill>
              <a:ln cap="flat" cmpd="sng" w="9525">
                <a:solidFill>
                  <a:srgbClr val="FFFF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mo"/>
                  <a:buNone/>
                </a:pPr>
                <a:r>
                  <a:t/>
                </a:r>
                <a:endParaRPr b="1" i="0" sz="1200" u="none" cap="none" strike="noStrike">
                  <a:solidFill>
                    <a:srgbClr val="000000"/>
                  </a:solidFill>
                  <a:latin typeface="Arial"/>
                  <a:ea typeface="Arial"/>
                  <a:cs typeface="Arial"/>
                  <a:sym typeface="Arial"/>
                </a:endParaRPr>
              </a:p>
            </p:txBody>
          </p:sp>
          <p:sp>
            <p:nvSpPr>
              <p:cNvPr id="729" name="Google Shape;729;p76"/>
              <p:cNvSpPr/>
              <p:nvPr/>
            </p:nvSpPr>
            <p:spPr>
              <a:xfrm>
                <a:off x="2524" y="1504"/>
                <a:ext cx="308" cy="180"/>
              </a:xfrm>
              <a:custGeom>
                <a:rect b="b" l="l" r="r" t="t"/>
                <a:pathLst>
                  <a:path extrusionOk="0" h="180" w="308">
                    <a:moveTo>
                      <a:pt x="0" y="66"/>
                    </a:moveTo>
                    <a:lnTo>
                      <a:pt x="32" y="94"/>
                    </a:lnTo>
                    <a:lnTo>
                      <a:pt x="28" y="104"/>
                    </a:lnTo>
                    <a:lnTo>
                      <a:pt x="82" y="156"/>
                    </a:lnTo>
                    <a:lnTo>
                      <a:pt x="80" y="166"/>
                    </a:lnTo>
                    <a:lnTo>
                      <a:pt x="100" y="180"/>
                    </a:lnTo>
                    <a:lnTo>
                      <a:pt x="102" y="156"/>
                    </a:lnTo>
                    <a:lnTo>
                      <a:pt x="154" y="54"/>
                    </a:lnTo>
                    <a:lnTo>
                      <a:pt x="246" y="118"/>
                    </a:lnTo>
                    <a:lnTo>
                      <a:pt x="258" y="122"/>
                    </a:lnTo>
                    <a:lnTo>
                      <a:pt x="276" y="138"/>
                    </a:lnTo>
                    <a:lnTo>
                      <a:pt x="308" y="116"/>
                    </a:lnTo>
                    <a:lnTo>
                      <a:pt x="308" y="92"/>
                    </a:lnTo>
                    <a:lnTo>
                      <a:pt x="284" y="68"/>
                    </a:lnTo>
                    <a:lnTo>
                      <a:pt x="248" y="70"/>
                    </a:lnTo>
                    <a:lnTo>
                      <a:pt x="242" y="60"/>
                    </a:lnTo>
                    <a:lnTo>
                      <a:pt x="192" y="56"/>
                    </a:lnTo>
                    <a:lnTo>
                      <a:pt x="84" y="0"/>
                    </a:lnTo>
                    <a:lnTo>
                      <a:pt x="6" y="26"/>
                    </a:lnTo>
                    <a:lnTo>
                      <a:pt x="0" y="66"/>
                    </a:lnTo>
                    <a:close/>
                  </a:path>
                </a:pathLst>
              </a:custGeom>
              <a:solidFill>
                <a:srgbClr val="C5E4F6"/>
              </a:solidFill>
              <a:ln cap="flat" cmpd="sng" w="9525">
                <a:solidFill>
                  <a:srgbClr val="FFFF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mo"/>
                  <a:buNone/>
                </a:pPr>
                <a:r>
                  <a:t/>
                </a:r>
                <a:endParaRPr b="1" i="0" sz="1200" u="none" cap="none" strike="noStrike">
                  <a:solidFill>
                    <a:srgbClr val="000000"/>
                  </a:solidFill>
                  <a:latin typeface="Arial"/>
                  <a:ea typeface="Arial"/>
                  <a:cs typeface="Arial"/>
                  <a:sym typeface="Arial"/>
                </a:endParaRPr>
              </a:p>
            </p:txBody>
          </p:sp>
          <p:sp>
            <p:nvSpPr>
              <p:cNvPr id="730" name="Google Shape;730;p76"/>
              <p:cNvSpPr/>
              <p:nvPr/>
            </p:nvSpPr>
            <p:spPr>
              <a:xfrm>
                <a:off x="2158" y="3198"/>
                <a:ext cx="72" cy="82"/>
              </a:xfrm>
              <a:custGeom>
                <a:rect b="b" l="l" r="r" t="t"/>
                <a:pathLst>
                  <a:path extrusionOk="0" h="82" w="72">
                    <a:moveTo>
                      <a:pt x="24" y="4"/>
                    </a:moveTo>
                    <a:lnTo>
                      <a:pt x="68" y="0"/>
                    </a:lnTo>
                    <a:lnTo>
                      <a:pt x="72" y="56"/>
                    </a:lnTo>
                    <a:lnTo>
                      <a:pt x="40" y="80"/>
                    </a:lnTo>
                    <a:lnTo>
                      <a:pt x="8" y="82"/>
                    </a:lnTo>
                    <a:lnTo>
                      <a:pt x="12" y="66"/>
                    </a:lnTo>
                    <a:lnTo>
                      <a:pt x="0" y="50"/>
                    </a:lnTo>
                    <a:lnTo>
                      <a:pt x="10" y="44"/>
                    </a:lnTo>
                    <a:lnTo>
                      <a:pt x="10" y="18"/>
                    </a:lnTo>
                    <a:lnTo>
                      <a:pt x="24" y="4"/>
                    </a:lnTo>
                    <a:close/>
                  </a:path>
                </a:pathLst>
              </a:custGeom>
              <a:solidFill>
                <a:srgbClr val="C5E4F6"/>
              </a:solidFill>
              <a:ln cap="flat" cmpd="sng" w="9525">
                <a:solidFill>
                  <a:srgbClr val="FFFF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mo"/>
                  <a:buNone/>
                </a:pPr>
                <a:r>
                  <a:t/>
                </a:r>
                <a:endParaRPr b="1" i="0" sz="1200" u="none" cap="none" strike="noStrike">
                  <a:solidFill>
                    <a:srgbClr val="000000"/>
                  </a:solidFill>
                  <a:latin typeface="Arial"/>
                  <a:ea typeface="Arial"/>
                  <a:cs typeface="Arial"/>
                  <a:sym typeface="Arial"/>
                </a:endParaRPr>
              </a:p>
            </p:txBody>
          </p:sp>
          <p:sp>
            <p:nvSpPr>
              <p:cNvPr id="731" name="Google Shape;731;p76"/>
              <p:cNvSpPr/>
              <p:nvPr/>
            </p:nvSpPr>
            <p:spPr>
              <a:xfrm>
                <a:off x="2179" y="3087"/>
                <a:ext cx="20" cy="33"/>
              </a:xfrm>
              <a:custGeom>
                <a:rect b="b" l="l" r="r" t="t"/>
                <a:pathLst>
                  <a:path extrusionOk="0" h="33" w="20">
                    <a:moveTo>
                      <a:pt x="0" y="2"/>
                    </a:moveTo>
                    <a:lnTo>
                      <a:pt x="6" y="0"/>
                    </a:lnTo>
                    <a:lnTo>
                      <a:pt x="9" y="12"/>
                    </a:lnTo>
                    <a:lnTo>
                      <a:pt x="17" y="14"/>
                    </a:lnTo>
                    <a:lnTo>
                      <a:pt x="20" y="30"/>
                    </a:lnTo>
                    <a:lnTo>
                      <a:pt x="0" y="33"/>
                    </a:lnTo>
                    <a:lnTo>
                      <a:pt x="0" y="2"/>
                    </a:lnTo>
                    <a:close/>
                  </a:path>
                </a:pathLst>
              </a:custGeom>
              <a:solidFill>
                <a:srgbClr val="C5E4F6"/>
              </a:solidFill>
              <a:ln cap="flat" cmpd="sng" w="9525">
                <a:solidFill>
                  <a:srgbClr val="FFFF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mo"/>
                  <a:buNone/>
                </a:pPr>
                <a:r>
                  <a:t/>
                </a:r>
                <a:endParaRPr b="1" i="0" sz="1200" u="none" cap="none" strike="noStrike">
                  <a:solidFill>
                    <a:srgbClr val="000000"/>
                  </a:solidFill>
                  <a:latin typeface="Arial"/>
                  <a:ea typeface="Arial"/>
                  <a:cs typeface="Arial"/>
                  <a:sym typeface="Arial"/>
                </a:endParaRPr>
              </a:p>
            </p:txBody>
          </p:sp>
          <p:sp>
            <p:nvSpPr>
              <p:cNvPr id="732" name="Google Shape;732;p76"/>
              <p:cNvSpPr/>
              <p:nvPr/>
            </p:nvSpPr>
            <p:spPr>
              <a:xfrm>
                <a:off x="2232" y="3113"/>
                <a:ext cx="17" cy="19"/>
              </a:xfrm>
              <a:custGeom>
                <a:rect b="b" l="l" r="r" t="t"/>
                <a:pathLst>
                  <a:path extrusionOk="0" h="19" w="17">
                    <a:moveTo>
                      <a:pt x="0" y="0"/>
                    </a:moveTo>
                    <a:lnTo>
                      <a:pt x="17" y="0"/>
                    </a:lnTo>
                    <a:lnTo>
                      <a:pt x="12" y="15"/>
                    </a:lnTo>
                    <a:lnTo>
                      <a:pt x="0" y="19"/>
                    </a:lnTo>
                    <a:lnTo>
                      <a:pt x="0" y="0"/>
                    </a:lnTo>
                    <a:close/>
                  </a:path>
                </a:pathLst>
              </a:custGeom>
              <a:solidFill>
                <a:srgbClr val="C5E4F6"/>
              </a:solidFill>
              <a:ln cap="flat" cmpd="sng" w="9525">
                <a:solidFill>
                  <a:srgbClr val="FFFF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mo"/>
                  <a:buNone/>
                </a:pPr>
                <a:r>
                  <a:t/>
                </a:r>
                <a:endParaRPr b="1" i="0" sz="1200" u="none" cap="none" strike="noStrike">
                  <a:solidFill>
                    <a:srgbClr val="000000"/>
                  </a:solidFill>
                  <a:latin typeface="Arial"/>
                  <a:ea typeface="Arial"/>
                  <a:cs typeface="Arial"/>
                  <a:sym typeface="Arial"/>
                </a:endParaRPr>
              </a:p>
            </p:txBody>
          </p:sp>
          <p:sp>
            <p:nvSpPr>
              <p:cNvPr id="733" name="Google Shape;733;p76"/>
              <p:cNvSpPr/>
              <p:nvPr/>
            </p:nvSpPr>
            <p:spPr>
              <a:xfrm>
                <a:off x="2296" y="3110"/>
                <a:ext cx="23" cy="30"/>
              </a:xfrm>
              <a:custGeom>
                <a:rect b="b" l="l" r="r" t="t"/>
                <a:pathLst>
                  <a:path extrusionOk="0" h="30" w="23">
                    <a:moveTo>
                      <a:pt x="0" y="0"/>
                    </a:moveTo>
                    <a:lnTo>
                      <a:pt x="11" y="0"/>
                    </a:lnTo>
                    <a:lnTo>
                      <a:pt x="14" y="17"/>
                    </a:lnTo>
                    <a:lnTo>
                      <a:pt x="23" y="23"/>
                    </a:lnTo>
                    <a:lnTo>
                      <a:pt x="21" y="30"/>
                    </a:lnTo>
                    <a:lnTo>
                      <a:pt x="2" y="27"/>
                    </a:lnTo>
                    <a:lnTo>
                      <a:pt x="0" y="0"/>
                    </a:lnTo>
                    <a:close/>
                  </a:path>
                </a:pathLst>
              </a:custGeom>
              <a:solidFill>
                <a:srgbClr val="C5E4F6"/>
              </a:solidFill>
              <a:ln cap="flat" cmpd="sng" w="9525">
                <a:solidFill>
                  <a:srgbClr val="FFFF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mo"/>
                  <a:buNone/>
                </a:pPr>
                <a:r>
                  <a:t/>
                </a:r>
                <a:endParaRPr b="1" i="0" sz="1200" u="none" cap="none" strike="noStrike">
                  <a:solidFill>
                    <a:srgbClr val="000000"/>
                  </a:solidFill>
                  <a:latin typeface="Arial"/>
                  <a:ea typeface="Arial"/>
                  <a:cs typeface="Arial"/>
                  <a:sym typeface="Arial"/>
                </a:endParaRPr>
              </a:p>
            </p:txBody>
          </p:sp>
          <p:sp>
            <p:nvSpPr>
              <p:cNvPr id="734" name="Google Shape;734;p76"/>
              <p:cNvSpPr/>
              <p:nvPr/>
            </p:nvSpPr>
            <p:spPr>
              <a:xfrm>
                <a:off x="2367" y="3071"/>
                <a:ext cx="184" cy="217"/>
              </a:xfrm>
              <a:custGeom>
                <a:rect b="b" l="l" r="r" t="t"/>
                <a:pathLst>
                  <a:path extrusionOk="0" h="217" w="184">
                    <a:moveTo>
                      <a:pt x="85" y="0"/>
                    </a:moveTo>
                    <a:lnTo>
                      <a:pt x="147" y="4"/>
                    </a:lnTo>
                    <a:lnTo>
                      <a:pt x="180" y="60"/>
                    </a:lnTo>
                    <a:lnTo>
                      <a:pt x="184" y="117"/>
                    </a:lnTo>
                    <a:lnTo>
                      <a:pt x="174" y="166"/>
                    </a:lnTo>
                    <a:lnTo>
                      <a:pt x="112" y="217"/>
                    </a:lnTo>
                    <a:lnTo>
                      <a:pt x="82" y="217"/>
                    </a:lnTo>
                    <a:lnTo>
                      <a:pt x="0" y="129"/>
                    </a:lnTo>
                    <a:lnTo>
                      <a:pt x="0" y="93"/>
                    </a:lnTo>
                    <a:lnTo>
                      <a:pt x="19" y="72"/>
                    </a:lnTo>
                    <a:lnTo>
                      <a:pt x="30" y="37"/>
                    </a:lnTo>
                    <a:lnTo>
                      <a:pt x="85" y="0"/>
                    </a:lnTo>
                    <a:close/>
                  </a:path>
                </a:pathLst>
              </a:custGeom>
              <a:solidFill>
                <a:srgbClr val="C5E4F6"/>
              </a:solidFill>
              <a:ln cap="flat" cmpd="sng" w="9525">
                <a:solidFill>
                  <a:srgbClr val="FFFF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mo"/>
                  <a:buNone/>
                </a:pPr>
                <a:r>
                  <a:t/>
                </a:r>
                <a:endParaRPr b="1" i="0" sz="1200" u="none" cap="none" strike="noStrike">
                  <a:solidFill>
                    <a:srgbClr val="000000"/>
                  </a:solidFill>
                  <a:latin typeface="Arial"/>
                  <a:ea typeface="Arial"/>
                  <a:cs typeface="Arial"/>
                  <a:sym typeface="Arial"/>
                </a:endParaRPr>
              </a:p>
            </p:txBody>
          </p:sp>
          <p:sp>
            <p:nvSpPr>
              <p:cNvPr id="735" name="Google Shape;735;p76"/>
              <p:cNvSpPr/>
              <p:nvPr/>
            </p:nvSpPr>
            <p:spPr>
              <a:xfrm>
                <a:off x="2958" y="2772"/>
                <a:ext cx="277" cy="425"/>
              </a:xfrm>
              <a:custGeom>
                <a:rect b="b" l="l" r="r" t="t"/>
                <a:pathLst>
                  <a:path extrusionOk="0" h="425" w="277">
                    <a:moveTo>
                      <a:pt x="21" y="15"/>
                    </a:moveTo>
                    <a:lnTo>
                      <a:pt x="34" y="0"/>
                    </a:lnTo>
                    <a:lnTo>
                      <a:pt x="58" y="5"/>
                    </a:lnTo>
                    <a:lnTo>
                      <a:pt x="64" y="53"/>
                    </a:lnTo>
                    <a:lnTo>
                      <a:pt x="150" y="119"/>
                    </a:lnTo>
                    <a:lnTo>
                      <a:pt x="151" y="155"/>
                    </a:lnTo>
                    <a:lnTo>
                      <a:pt x="237" y="231"/>
                    </a:lnTo>
                    <a:lnTo>
                      <a:pt x="276" y="311"/>
                    </a:lnTo>
                    <a:lnTo>
                      <a:pt x="277" y="333"/>
                    </a:lnTo>
                    <a:lnTo>
                      <a:pt x="267" y="359"/>
                    </a:lnTo>
                    <a:lnTo>
                      <a:pt x="255" y="374"/>
                    </a:lnTo>
                    <a:lnTo>
                      <a:pt x="250" y="402"/>
                    </a:lnTo>
                    <a:lnTo>
                      <a:pt x="232" y="425"/>
                    </a:lnTo>
                    <a:lnTo>
                      <a:pt x="198" y="423"/>
                    </a:lnTo>
                    <a:lnTo>
                      <a:pt x="165" y="399"/>
                    </a:lnTo>
                    <a:lnTo>
                      <a:pt x="109" y="399"/>
                    </a:lnTo>
                    <a:lnTo>
                      <a:pt x="103" y="387"/>
                    </a:lnTo>
                    <a:lnTo>
                      <a:pt x="88" y="390"/>
                    </a:lnTo>
                    <a:lnTo>
                      <a:pt x="52" y="354"/>
                    </a:lnTo>
                    <a:lnTo>
                      <a:pt x="49" y="341"/>
                    </a:lnTo>
                    <a:lnTo>
                      <a:pt x="42" y="338"/>
                    </a:lnTo>
                    <a:lnTo>
                      <a:pt x="37" y="303"/>
                    </a:lnTo>
                    <a:lnTo>
                      <a:pt x="12" y="279"/>
                    </a:lnTo>
                    <a:lnTo>
                      <a:pt x="9" y="246"/>
                    </a:lnTo>
                    <a:lnTo>
                      <a:pt x="0" y="242"/>
                    </a:lnTo>
                    <a:lnTo>
                      <a:pt x="1" y="159"/>
                    </a:lnTo>
                    <a:lnTo>
                      <a:pt x="28" y="125"/>
                    </a:lnTo>
                    <a:lnTo>
                      <a:pt x="30" y="56"/>
                    </a:lnTo>
                    <a:lnTo>
                      <a:pt x="21" y="54"/>
                    </a:lnTo>
                    <a:lnTo>
                      <a:pt x="21" y="15"/>
                    </a:lnTo>
                    <a:close/>
                  </a:path>
                </a:pathLst>
              </a:custGeom>
              <a:solidFill>
                <a:srgbClr val="C5E4F6"/>
              </a:solidFill>
              <a:ln cap="flat" cmpd="sng" w="9525">
                <a:solidFill>
                  <a:srgbClr val="FFFF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mo"/>
                  <a:buNone/>
                </a:pPr>
                <a:r>
                  <a:t/>
                </a:r>
                <a:endParaRPr b="1" i="0" sz="1200" u="none" cap="none" strike="noStrike">
                  <a:solidFill>
                    <a:srgbClr val="000000"/>
                  </a:solidFill>
                  <a:latin typeface="Arial"/>
                  <a:ea typeface="Arial"/>
                  <a:cs typeface="Arial"/>
                  <a:sym typeface="Arial"/>
                </a:endParaRPr>
              </a:p>
            </p:txBody>
          </p:sp>
          <p:sp>
            <p:nvSpPr>
              <p:cNvPr id="736" name="Google Shape;736;p76"/>
              <p:cNvSpPr/>
              <p:nvPr/>
            </p:nvSpPr>
            <p:spPr>
              <a:xfrm>
                <a:off x="3369" y="2795"/>
                <a:ext cx="163" cy="196"/>
              </a:xfrm>
              <a:custGeom>
                <a:rect b="b" l="l" r="r" t="t"/>
                <a:pathLst>
                  <a:path extrusionOk="0" h="196" w="163">
                    <a:moveTo>
                      <a:pt x="70" y="0"/>
                    </a:moveTo>
                    <a:lnTo>
                      <a:pt x="96" y="0"/>
                    </a:lnTo>
                    <a:lnTo>
                      <a:pt x="117" y="24"/>
                    </a:lnTo>
                    <a:lnTo>
                      <a:pt x="141" y="30"/>
                    </a:lnTo>
                    <a:lnTo>
                      <a:pt x="154" y="45"/>
                    </a:lnTo>
                    <a:lnTo>
                      <a:pt x="154" y="84"/>
                    </a:lnTo>
                    <a:lnTo>
                      <a:pt x="163" y="100"/>
                    </a:lnTo>
                    <a:lnTo>
                      <a:pt x="156" y="111"/>
                    </a:lnTo>
                    <a:lnTo>
                      <a:pt x="150" y="127"/>
                    </a:lnTo>
                    <a:lnTo>
                      <a:pt x="138" y="141"/>
                    </a:lnTo>
                    <a:lnTo>
                      <a:pt x="126" y="159"/>
                    </a:lnTo>
                    <a:lnTo>
                      <a:pt x="121" y="177"/>
                    </a:lnTo>
                    <a:lnTo>
                      <a:pt x="105" y="178"/>
                    </a:lnTo>
                    <a:lnTo>
                      <a:pt x="99" y="184"/>
                    </a:lnTo>
                    <a:lnTo>
                      <a:pt x="69" y="186"/>
                    </a:lnTo>
                    <a:lnTo>
                      <a:pt x="63" y="196"/>
                    </a:lnTo>
                    <a:lnTo>
                      <a:pt x="45" y="195"/>
                    </a:lnTo>
                    <a:lnTo>
                      <a:pt x="24" y="171"/>
                    </a:lnTo>
                    <a:lnTo>
                      <a:pt x="0" y="150"/>
                    </a:lnTo>
                    <a:lnTo>
                      <a:pt x="9" y="138"/>
                    </a:lnTo>
                    <a:lnTo>
                      <a:pt x="19" y="117"/>
                    </a:lnTo>
                    <a:lnTo>
                      <a:pt x="33" y="109"/>
                    </a:lnTo>
                    <a:lnTo>
                      <a:pt x="30" y="55"/>
                    </a:lnTo>
                    <a:lnTo>
                      <a:pt x="42" y="39"/>
                    </a:lnTo>
                    <a:lnTo>
                      <a:pt x="45" y="24"/>
                    </a:lnTo>
                    <a:lnTo>
                      <a:pt x="60" y="18"/>
                    </a:lnTo>
                    <a:lnTo>
                      <a:pt x="70" y="0"/>
                    </a:lnTo>
                    <a:close/>
                  </a:path>
                </a:pathLst>
              </a:custGeom>
              <a:solidFill>
                <a:srgbClr val="C5E4F6"/>
              </a:solidFill>
              <a:ln cap="flat" cmpd="sng" w="9525">
                <a:solidFill>
                  <a:srgbClr val="FFFF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mo"/>
                  <a:buNone/>
                </a:pPr>
                <a:r>
                  <a:t/>
                </a:r>
                <a:endParaRPr b="1" i="0" sz="1200" u="none" cap="none" strike="noStrike">
                  <a:solidFill>
                    <a:srgbClr val="000000"/>
                  </a:solidFill>
                  <a:latin typeface="Arial"/>
                  <a:ea typeface="Arial"/>
                  <a:cs typeface="Arial"/>
                  <a:sym typeface="Arial"/>
                </a:endParaRPr>
              </a:p>
            </p:txBody>
          </p:sp>
          <p:sp>
            <p:nvSpPr>
              <p:cNvPr id="737" name="Google Shape;737;p76"/>
              <p:cNvSpPr/>
              <p:nvPr/>
            </p:nvSpPr>
            <p:spPr>
              <a:xfrm>
                <a:off x="3684" y="1338"/>
                <a:ext cx="96" cy="215"/>
              </a:xfrm>
              <a:custGeom>
                <a:rect b="b" l="l" r="r" t="t"/>
                <a:pathLst>
                  <a:path extrusionOk="0" h="215" w="96">
                    <a:moveTo>
                      <a:pt x="28" y="0"/>
                    </a:moveTo>
                    <a:lnTo>
                      <a:pt x="69" y="0"/>
                    </a:lnTo>
                    <a:lnTo>
                      <a:pt x="75" y="23"/>
                    </a:lnTo>
                    <a:lnTo>
                      <a:pt x="82" y="29"/>
                    </a:lnTo>
                    <a:lnTo>
                      <a:pt x="82" y="62"/>
                    </a:lnTo>
                    <a:lnTo>
                      <a:pt x="90" y="65"/>
                    </a:lnTo>
                    <a:lnTo>
                      <a:pt x="96" y="149"/>
                    </a:lnTo>
                    <a:lnTo>
                      <a:pt x="81" y="165"/>
                    </a:lnTo>
                    <a:lnTo>
                      <a:pt x="70" y="176"/>
                    </a:lnTo>
                    <a:lnTo>
                      <a:pt x="40" y="215"/>
                    </a:lnTo>
                    <a:lnTo>
                      <a:pt x="40" y="131"/>
                    </a:lnTo>
                    <a:lnTo>
                      <a:pt x="34" y="122"/>
                    </a:lnTo>
                    <a:lnTo>
                      <a:pt x="24" y="117"/>
                    </a:lnTo>
                    <a:lnTo>
                      <a:pt x="24" y="65"/>
                    </a:lnTo>
                    <a:lnTo>
                      <a:pt x="0" y="45"/>
                    </a:lnTo>
                    <a:lnTo>
                      <a:pt x="0" y="33"/>
                    </a:lnTo>
                    <a:lnTo>
                      <a:pt x="22" y="11"/>
                    </a:lnTo>
                    <a:lnTo>
                      <a:pt x="28" y="0"/>
                    </a:lnTo>
                    <a:close/>
                  </a:path>
                </a:pathLst>
              </a:custGeom>
              <a:solidFill>
                <a:srgbClr val="C5E4F6"/>
              </a:solidFill>
              <a:ln cap="flat" cmpd="sng" w="9525">
                <a:solidFill>
                  <a:srgbClr val="FFFF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mo"/>
                  <a:buNone/>
                </a:pPr>
                <a:r>
                  <a:t/>
                </a:r>
                <a:endParaRPr b="1" i="0" sz="1200" u="none" cap="none" strike="noStrike">
                  <a:solidFill>
                    <a:srgbClr val="000000"/>
                  </a:solidFill>
                  <a:latin typeface="Arial"/>
                  <a:ea typeface="Arial"/>
                  <a:cs typeface="Arial"/>
                  <a:sym typeface="Arial"/>
                </a:endParaRPr>
              </a:p>
            </p:txBody>
          </p:sp>
        </p:grpSp>
        <p:sp>
          <p:nvSpPr>
            <p:cNvPr id="738" name="Google Shape;738;p76"/>
            <p:cNvSpPr/>
            <p:nvPr/>
          </p:nvSpPr>
          <p:spPr>
            <a:xfrm>
              <a:off x="2008707" y="1340767"/>
              <a:ext cx="1533290" cy="1234571"/>
            </a:xfrm>
            <a:custGeom>
              <a:rect b="b" l="l" r="r" t="t"/>
              <a:pathLst>
                <a:path extrusionOk="0" h="1542" w="2067">
                  <a:moveTo>
                    <a:pt x="0" y="433"/>
                  </a:moveTo>
                  <a:lnTo>
                    <a:pt x="12" y="410"/>
                  </a:lnTo>
                  <a:lnTo>
                    <a:pt x="145" y="365"/>
                  </a:lnTo>
                  <a:lnTo>
                    <a:pt x="232" y="365"/>
                  </a:lnTo>
                  <a:lnTo>
                    <a:pt x="281" y="330"/>
                  </a:lnTo>
                  <a:lnTo>
                    <a:pt x="263" y="319"/>
                  </a:lnTo>
                  <a:lnTo>
                    <a:pt x="294" y="307"/>
                  </a:lnTo>
                  <a:lnTo>
                    <a:pt x="269" y="300"/>
                  </a:lnTo>
                  <a:lnTo>
                    <a:pt x="315" y="285"/>
                  </a:lnTo>
                  <a:lnTo>
                    <a:pt x="298" y="274"/>
                  </a:lnTo>
                  <a:lnTo>
                    <a:pt x="239" y="297"/>
                  </a:lnTo>
                  <a:lnTo>
                    <a:pt x="178" y="266"/>
                  </a:lnTo>
                  <a:lnTo>
                    <a:pt x="253" y="249"/>
                  </a:lnTo>
                  <a:lnTo>
                    <a:pt x="297" y="200"/>
                  </a:lnTo>
                  <a:lnTo>
                    <a:pt x="389" y="198"/>
                  </a:lnTo>
                  <a:lnTo>
                    <a:pt x="385" y="146"/>
                  </a:lnTo>
                  <a:lnTo>
                    <a:pt x="453" y="145"/>
                  </a:lnTo>
                  <a:lnTo>
                    <a:pt x="522" y="181"/>
                  </a:lnTo>
                  <a:lnTo>
                    <a:pt x="440" y="133"/>
                  </a:lnTo>
                  <a:lnTo>
                    <a:pt x="597" y="100"/>
                  </a:lnTo>
                  <a:lnTo>
                    <a:pt x="635" y="123"/>
                  </a:lnTo>
                  <a:lnTo>
                    <a:pt x="641" y="169"/>
                  </a:lnTo>
                  <a:lnTo>
                    <a:pt x="659" y="130"/>
                  </a:lnTo>
                  <a:lnTo>
                    <a:pt x="761" y="158"/>
                  </a:lnTo>
                  <a:lnTo>
                    <a:pt x="725" y="136"/>
                  </a:lnTo>
                  <a:lnTo>
                    <a:pt x="774" y="139"/>
                  </a:lnTo>
                  <a:lnTo>
                    <a:pt x="732" y="113"/>
                  </a:lnTo>
                  <a:lnTo>
                    <a:pt x="720" y="91"/>
                  </a:lnTo>
                  <a:lnTo>
                    <a:pt x="742" y="87"/>
                  </a:lnTo>
                  <a:lnTo>
                    <a:pt x="941" y="152"/>
                  </a:lnTo>
                  <a:lnTo>
                    <a:pt x="925" y="130"/>
                  </a:lnTo>
                  <a:lnTo>
                    <a:pt x="967" y="128"/>
                  </a:lnTo>
                  <a:lnTo>
                    <a:pt x="941" y="109"/>
                  </a:lnTo>
                  <a:lnTo>
                    <a:pt x="1009" y="113"/>
                  </a:lnTo>
                  <a:lnTo>
                    <a:pt x="902" y="65"/>
                  </a:lnTo>
                  <a:lnTo>
                    <a:pt x="1095" y="91"/>
                  </a:lnTo>
                  <a:lnTo>
                    <a:pt x="1053" y="64"/>
                  </a:lnTo>
                  <a:lnTo>
                    <a:pt x="940" y="60"/>
                  </a:lnTo>
                  <a:lnTo>
                    <a:pt x="976" y="57"/>
                  </a:lnTo>
                  <a:lnTo>
                    <a:pt x="907" y="33"/>
                  </a:lnTo>
                  <a:lnTo>
                    <a:pt x="989" y="39"/>
                  </a:lnTo>
                  <a:lnTo>
                    <a:pt x="956" y="29"/>
                  </a:lnTo>
                  <a:lnTo>
                    <a:pt x="992" y="22"/>
                  </a:lnTo>
                  <a:lnTo>
                    <a:pt x="1134" y="65"/>
                  </a:lnTo>
                  <a:lnTo>
                    <a:pt x="1116" y="49"/>
                  </a:lnTo>
                  <a:lnTo>
                    <a:pt x="1181" y="33"/>
                  </a:lnTo>
                  <a:lnTo>
                    <a:pt x="1126" y="29"/>
                  </a:lnTo>
                  <a:lnTo>
                    <a:pt x="1125" y="7"/>
                  </a:lnTo>
                  <a:lnTo>
                    <a:pt x="1161" y="0"/>
                  </a:lnTo>
                  <a:lnTo>
                    <a:pt x="1543" y="9"/>
                  </a:lnTo>
                  <a:lnTo>
                    <a:pt x="1570" y="20"/>
                  </a:lnTo>
                  <a:lnTo>
                    <a:pt x="1557" y="29"/>
                  </a:lnTo>
                  <a:lnTo>
                    <a:pt x="1303" y="32"/>
                  </a:lnTo>
                  <a:lnTo>
                    <a:pt x="1332" y="44"/>
                  </a:lnTo>
                  <a:lnTo>
                    <a:pt x="1233" y="57"/>
                  </a:lnTo>
                  <a:lnTo>
                    <a:pt x="1595" y="33"/>
                  </a:lnTo>
                  <a:lnTo>
                    <a:pt x="1606" y="54"/>
                  </a:lnTo>
                  <a:lnTo>
                    <a:pt x="1557" y="67"/>
                  </a:lnTo>
                  <a:lnTo>
                    <a:pt x="1642" y="58"/>
                  </a:lnTo>
                  <a:lnTo>
                    <a:pt x="1738" y="83"/>
                  </a:lnTo>
                  <a:lnTo>
                    <a:pt x="1595" y="123"/>
                  </a:lnTo>
                  <a:lnTo>
                    <a:pt x="1363" y="120"/>
                  </a:lnTo>
                  <a:lnTo>
                    <a:pt x="1418" y="128"/>
                  </a:lnTo>
                  <a:lnTo>
                    <a:pt x="1321" y="145"/>
                  </a:lnTo>
                  <a:lnTo>
                    <a:pt x="1321" y="164"/>
                  </a:lnTo>
                  <a:lnTo>
                    <a:pt x="1574" y="133"/>
                  </a:lnTo>
                  <a:lnTo>
                    <a:pt x="1596" y="146"/>
                  </a:lnTo>
                  <a:lnTo>
                    <a:pt x="1543" y="177"/>
                  </a:lnTo>
                  <a:lnTo>
                    <a:pt x="1705" y="128"/>
                  </a:lnTo>
                  <a:lnTo>
                    <a:pt x="1713" y="174"/>
                  </a:lnTo>
                  <a:lnTo>
                    <a:pt x="1634" y="258"/>
                  </a:lnTo>
                  <a:lnTo>
                    <a:pt x="1790" y="162"/>
                  </a:lnTo>
                  <a:lnTo>
                    <a:pt x="1788" y="177"/>
                  </a:lnTo>
                  <a:lnTo>
                    <a:pt x="1864" y="175"/>
                  </a:lnTo>
                  <a:lnTo>
                    <a:pt x="1885" y="145"/>
                  </a:lnTo>
                  <a:lnTo>
                    <a:pt x="1966" y="139"/>
                  </a:lnTo>
                  <a:lnTo>
                    <a:pt x="2067" y="167"/>
                  </a:lnTo>
                  <a:lnTo>
                    <a:pt x="1968" y="209"/>
                  </a:lnTo>
                  <a:lnTo>
                    <a:pt x="1973" y="226"/>
                  </a:lnTo>
                  <a:lnTo>
                    <a:pt x="1749" y="249"/>
                  </a:lnTo>
                  <a:lnTo>
                    <a:pt x="1930" y="252"/>
                  </a:lnTo>
                  <a:lnTo>
                    <a:pt x="1783" y="287"/>
                  </a:lnTo>
                  <a:lnTo>
                    <a:pt x="1793" y="311"/>
                  </a:lnTo>
                  <a:lnTo>
                    <a:pt x="1891" y="287"/>
                  </a:lnTo>
                  <a:lnTo>
                    <a:pt x="1820" y="319"/>
                  </a:lnTo>
                  <a:lnTo>
                    <a:pt x="1811" y="360"/>
                  </a:lnTo>
                  <a:lnTo>
                    <a:pt x="1832" y="350"/>
                  </a:lnTo>
                  <a:lnTo>
                    <a:pt x="1765" y="388"/>
                  </a:lnTo>
                  <a:lnTo>
                    <a:pt x="1741" y="466"/>
                  </a:lnTo>
                  <a:lnTo>
                    <a:pt x="1778" y="450"/>
                  </a:lnTo>
                  <a:lnTo>
                    <a:pt x="1827" y="466"/>
                  </a:lnTo>
                  <a:lnTo>
                    <a:pt x="1781" y="466"/>
                  </a:lnTo>
                  <a:lnTo>
                    <a:pt x="1781" y="489"/>
                  </a:lnTo>
                  <a:lnTo>
                    <a:pt x="1861" y="499"/>
                  </a:lnTo>
                  <a:lnTo>
                    <a:pt x="1864" y="528"/>
                  </a:lnTo>
                  <a:lnTo>
                    <a:pt x="1746" y="523"/>
                  </a:lnTo>
                  <a:lnTo>
                    <a:pt x="1778" y="536"/>
                  </a:lnTo>
                  <a:lnTo>
                    <a:pt x="1710" y="544"/>
                  </a:lnTo>
                  <a:lnTo>
                    <a:pt x="1746" y="576"/>
                  </a:lnTo>
                  <a:lnTo>
                    <a:pt x="1807" y="577"/>
                  </a:lnTo>
                  <a:lnTo>
                    <a:pt x="1770" y="596"/>
                  </a:lnTo>
                  <a:lnTo>
                    <a:pt x="1817" y="612"/>
                  </a:lnTo>
                  <a:lnTo>
                    <a:pt x="1816" y="653"/>
                  </a:lnTo>
                  <a:lnTo>
                    <a:pt x="1729" y="628"/>
                  </a:lnTo>
                  <a:lnTo>
                    <a:pt x="1780" y="650"/>
                  </a:lnTo>
                  <a:lnTo>
                    <a:pt x="1748" y="664"/>
                  </a:lnTo>
                  <a:lnTo>
                    <a:pt x="1778" y="661"/>
                  </a:lnTo>
                  <a:lnTo>
                    <a:pt x="1770" y="687"/>
                  </a:lnTo>
                  <a:lnTo>
                    <a:pt x="1830" y="700"/>
                  </a:lnTo>
                  <a:lnTo>
                    <a:pt x="1735" y="693"/>
                  </a:lnTo>
                  <a:lnTo>
                    <a:pt x="1713" y="708"/>
                  </a:lnTo>
                  <a:lnTo>
                    <a:pt x="1790" y="740"/>
                  </a:lnTo>
                  <a:lnTo>
                    <a:pt x="1780" y="766"/>
                  </a:lnTo>
                  <a:lnTo>
                    <a:pt x="1718" y="781"/>
                  </a:lnTo>
                  <a:lnTo>
                    <a:pt x="1658" y="744"/>
                  </a:lnTo>
                  <a:lnTo>
                    <a:pt x="1567" y="776"/>
                  </a:lnTo>
                  <a:lnTo>
                    <a:pt x="1631" y="796"/>
                  </a:lnTo>
                  <a:lnTo>
                    <a:pt x="1570" y="815"/>
                  </a:lnTo>
                  <a:lnTo>
                    <a:pt x="1637" y="818"/>
                  </a:lnTo>
                  <a:lnTo>
                    <a:pt x="1615" y="857"/>
                  </a:lnTo>
                  <a:lnTo>
                    <a:pt x="1642" y="834"/>
                  </a:lnTo>
                  <a:lnTo>
                    <a:pt x="1713" y="865"/>
                  </a:lnTo>
                  <a:lnTo>
                    <a:pt x="1690" y="891"/>
                  </a:lnTo>
                  <a:lnTo>
                    <a:pt x="1735" y="881"/>
                  </a:lnTo>
                  <a:lnTo>
                    <a:pt x="1713" y="907"/>
                  </a:lnTo>
                  <a:lnTo>
                    <a:pt x="1744" y="896"/>
                  </a:lnTo>
                  <a:lnTo>
                    <a:pt x="1748" y="961"/>
                  </a:lnTo>
                  <a:lnTo>
                    <a:pt x="1713" y="936"/>
                  </a:lnTo>
                  <a:lnTo>
                    <a:pt x="1713" y="961"/>
                  </a:lnTo>
                  <a:lnTo>
                    <a:pt x="1683" y="959"/>
                  </a:lnTo>
                  <a:lnTo>
                    <a:pt x="1642" y="904"/>
                  </a:lnTo>
                  <a:lnTo>
                    <a:pt x="1544" y="876"/>
                  </a:lnTo>
                  <a:lnTo>
                    <a:pt x="1612" y="910"/>
                  </a:lnTo>
                  <a:lnTo>
                    <a:pt x="1521" y="929"/>
                  </a:lnTo>
                  <a:lnTo>
                    <a:pt x="1496" y="961"/>
                  </a:lnTo>
                  <a:lnTo>
                    <a:pt x="1580" y="968"/>
                  </a:lnTo>
                  <a:lnTo>
                    <a:pt x="1508" y="987"/>
                  </a:lnTo>
                  <a:lnTo>
                    <a:pt x="1616" y="964"/>
                  </a:lnTo>
                  <a:lnTo>
                    <a:pt x="1722" y="993"/>
                  </a:lnTo>
                  <a:lnTo>
                    <a:pt x="1586" y="1068"/>
                  </a:lnTo>
                  <a:lnTo>
                    <a:pt x="1454" y="1101"/>
                  </a:lnTo>
                  <a:lnTo>
                    <a:pt x="1407" y="1104"/>
                  </a:lnTo>
                  <a:lnTo>
                    <a:pt x="1375" y="1069"/>
                  </a:lnTo>
                  <a:lnTo>
                    <a:pt x="1389" y="1104"/>
                  </a:lnTo>
                  <a:lnTo>
                    <a:pt x="1352" y="1124"/>
                  </a:lnTo>
                  <a:lnTo>
                    <a:pt x="1303" y="1205"/>
                  </a:lnTo>
                  <a:lnTo>
                    <a:pt x="1262" y="1204"/>
                  </a:lnTo>
                  <a:lnTo>
                    <a:pt x="1254" y="1229"/>
                  </a:lnTo>
                  <a:lnTo>
                    <a:pt x="1216" y="1233"/>
                  </a:lnTo>
                  <a:lnTo>
                    <a:pt x="1194" y="1224"/>
                  </a:lnTo>
                  <a:lnTo>
                    <a:pt x="1223" y="1207"/>
                  </a:lnTo>
                  <a:lnTo>
                    <a:pt x="1193" y="1204"/>
                  </a:lnTo>
                  <a:lnTo>
                    <a:pt x="1180" y="1246"/>
                  </a:lnTo>
                  <a:lnTo>
                    <a:pt x="1115" y="1250"/>
                  </a:lnTo>
                  <a:lnTo>
                    <a:pt x="1116" y="1284"/>
                  </a:lnTo>
                  <a:lnTo>
                    <a:pt x="1080" y="1286"/>
                  </a:lnTo>
                  <a:lnTo>
                    <a:pt x="1112" y="1314"/>
                  </a:lnTo>
                  <a:lnTo>
                    <a:pt x="1069" y="1320"/>
                  </a:lnTo>
                  <a:lnTo>
                    <a:pt x="1102" y="1349"/>
                  </a:lnTo>
                  <a:lnTo>
                    <a:pt x="1073" y="1349"/>
                  </a:lnTo>
                  <a:lnTo>
                    <a:pt x="1096" y="1356"/>
                  </a:lnTo>
                  <a:lnTo>
                    <a:pt x="1073" y="1389"/>
                  </a:lnTo>
                  <a:lnTo>
                    <a:pt x="1053" y="1383"/>
                  </a:lnTo>
                  <a:lnTo>
                    <a:pt x="1069" y="1398"/>
                  </a:lnTo>
                  <a:lnTo>
                    <a:pt x="1027" y="1411"/>
                  </a:lnTo>
                  <a:lnTo>
                    <a:pt x="1053" y="1457"/>
                  </a:lnTo>
                  <a:lnTo>
                    <a:pt x="1027" y="1519"/>
                  </a:lnTo>
                  <a:lnTo>
                    <a:pt x="996" y="1521"/>
                  </a:lnTo>
                  <a:lnTo>
                    <a:pt x="1019" y="1542"/>
                  </a:lnTo>
                  <a:lnTo>
                    <a:pt x="950" y="1542"/>
                  </a:lnTo>
                  <a:lnTo>
                    <a:pt x="941" y="1501"/>
                  </a:lnTo>
                  <a:lnTo>
                    <a:pt x="843" y="1506"/>
                  </a:lnTo>
                  <a:lnTo>
                    <a:pt x="868" y="1495"/>
                  </a:lnTo>
                  <a:lnTo>
                    <a:pt x="817" y="1479"/>
                  </a:lnTo>
                  <a:lnTo>
                    <a:pt x="840" y="1472"/>
                  </a:lnTo>
                  <a:lnTo>
                    <a:pt x="804" y="1472"/>
                  </a:lnTo>
                  <a:lnTo>
                    <a:pt x="818" y="1438"/>
                  </a:lnTo>
                  <a:lnTo>
                    <a:pt x="795" y="1446"/>
                  </a:lnTo>
                  <a:lnTo>
                    <a:pt x="732" y="1356"/>
                  </a:lnTo>
                  <a:lnTo>
                    <a:pt x="732" y="1330"/>
                  </a:lnTo>
                  <a:lnTo>
                    <a:pt x="781" y="1301"/>
                  </a:lnTo>
                  <a:lnTo>
                    <a:pt x="761" y="1292"/>
                  </a:lnTo>
                  <a:lnTo>
                    <a:pt x="712" y="1325"/>
                  </a:lnTo>
                  <a:lnTo>
                    <a:pt x="712" y="1259"/>
                  </a:lnTo>
                  <a:lnTo>
                    <a:pt x="667" y="1224"/>
                  </a:lnTo>
                  <a:lnTo>
                    <a:pt x="680" y="1172"/>
                  </a:lnTo>
                  <a:lnTo>
                    <a:pt x="649" y="1152"/>
                  </a:lnTo>
                  <a:lnTo>
                    <a:pt x="690" y="1107"/>
                  </a:lnTo>
                  <a:lnTo>
                    <a:pt x="667" y="1101"/>
                  </a:lnTo>
                  <a:lnTo>
                    <a:pt x="749" y="1101"/>
                  </a:lnTo>
                  <a:lnTo>
                    <a:pt x="740" y="1084"/>
                  </a:lnTo>
                  <a:lnTo>
                    <a:pt x="685" y="1085"/>
                  </a:lnTo>
                  <a:lnTo>
                    <a:pt x="768" y="1046"/>
                  </a:lnTo>
                  <a:lnTo>
                    <a:pt x="749" y="1032"/>
                  </a:lnTo>
                  <a:lnTo>
                    <a:pt x="768" y="987"/>
                  </a:lnTo>
                  <a:lnTo>
                    <a:pt x="700" y="985"/>
                  </a:lnTo>
                  <a:lnTo>
                    <a:pt x="626" y="948"/>
                  </a:lnTo>
                  <a:lnTo>
                    <a:pt x="761" y="968"/>
                  </a:lnTo>
                  <a:lnTo>
                    <a:pt x="738" y="952"/>
                  </a:lnTo>
                  <a:lnTo>
                    <a:pt x="761" y="945"/>
                  </a:lnTo>
                  <a:lnTo>
                    <a:pt x="707" y="917"/>
                  </a:lnTo>
                  <a:lnTo>
                    <a:pt x="725" y="904"/>
                  </a:lnTo>
                  <a:lnTo>
                    <a:pt x="697" y="915"/>
                  </a:lnTo>
                  <a:lnTo>
                    <a:pt x="716" y="897"/>
                  </a:lnTo>
                  <a:lnTo>
                    <a:pt x="681" y="899"/>
                  </a:lnTo>
                  <a:lnTo>
                    <a:pt x="720" y="884"/>
                  </a:lnTo>
                  <a:lnTo>
                    <a:pt x="659" y="863"/>
                  </a:lnTo>
                  <a:lnTo>
                    <a:pt x="648" y="897"/>
                  </a:lnTo>
                  <a:lnTo>
                    <a:pt x="597" y="899"/>
                  </a:lnTo>
                  <a:lnTo>
                    <a:pt x="587" y="884"/>
                  </a:lnTo>
                  <a:lnTo>
                    <a:pt x="622" y="863"/>
                  </a:lnTo>
                  <a:lnTo>
                    <a:pt x="594" y="863"/>
                  </a:lnTo>
                  <a:lnTo>
                    <a:pt x="626" y="805"/>
                  </a:lnTo>
                  <a:lnTo>
                    <a:pt x="590" y="795"/>
                  </a:lnTo>
                  <a:lnTo>
                    <a:pt x="606" y="768"/>
                  </a:lnTo>
                  <a:lnTo>
                    <a:pt x="551" y="699"/>
                  </a:lnTo>
                  <a:lnTo>
                    <a:pt x="568" y="698"/>
                  </a:lnTo>
                  <a:lnTo>
                    <a:pt x="493" y="635"/>
                  </a:lnTo>
                  <a:lnTo>
                    <a:pt x="493" y="612"/>
                  </a:lnTo>
                  <a:lnTo>
                    <a:pt x="411" y="583"/>
                  </a:lnTo>
                  <a:lnTo>
                    <a:pt x="334" y="566"/>
                  </a:lnTo>
                  <a:lnTo>
                    <a:pt x="262" y="595"/>
                  </a:lnTo>
                  <a:lnTo>
                    <a:pt x="206" y="576"/>
                  </a:lnTo>
                  <a:lnTo>
                    <a:pt x="227" y="599"/>
                  </a:lnTo>
                  <a:lnTo>
                    <a:pt x="167" y="589"/>
                  </a:lnTo>
                  <a:lnTo>
                    <a:pt x="115" y="564"/>
                  </a:lnTo>
                  <a:lnTo>
                    <a:pt x="167" y="544"/>
                  </a:lnTo>
                  <a:lnTo>
                    <a:pt x="52" y="523"/>
                  </a:lnTo>
                  <a:lnTo>
                    <a:pt x="94" y="502"/>
                  </a:lnTo>
                  <a:lnTo>
                    <a:pt x="232" y="508"/>
                  </a:lnTo>
                  <a:lnTo>
                    <a:pt x="246" y="501"/>
                  </a:lnTo>
                  <a:lnTo>
                    <a:pt x="223" y="488"/>
                  </a:lnTo>
                  <a:lnTo>
                    <a:pt x="245" y="476"/>
                  </a:lnTo>
                  <a:lnTo>
                    <a:pt x="123" y="485"/>
                  </a:lnTo>
                  <a:lnTo>
                    <a:pt x="0" y="433"/>
                  </a:lnTo>
                  <a:close/>
                </a:path>
              </a:pathLst>
            </a:custGeom>
            <a:solidFill>
              <a:srgbClr val="C5E4F6"/>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mo"/>
                <a:buNone/>
              </a:pPr>
              <a:r>
                <a:t/>
              </a:r>
              <a:endParaRPr b="1" i="0" sz="1200" u="none" cap="none" strike="noStrike">
                <a:solidFill>
                  <a:srgbClr val="000000"/>
                </a:solidFill>
                <a:latin typeface="Arial"/>
                <a:ea typeface="Arial"/>
                <a:cs typeface="Arial"/>
                <a:sym typeface="Arial"/>
              </a:endParaRPr>
            </a:p>
          </p:txBody>
        </p:sp>
        <p:sp>
          <p:nvSpPr>
            <p:cNvPr id="739" name="Google Shape;739;p76"/>
            <p:cNvSpPr/>
            <p:nvPr/>
          </p:nvSpPr>
          <p:spPr>
            <a:xfrm>
              <a:off x="2152022" y="3967041"/>
              <a:ext cx="36261" cy="6907"/>
            </a:xfrm>
            <a:custGeom>
              <a:rect b="b" l="l" r="r" t="t"/>
              <a:pathLst>
                <a:path extrusionOk="0" h="16" w="48">
                  <a:moveTo>
                    <a:pt x="0" y="0"/>
                  </a:moveTo>
                  <a:lnTo>
                    <a:pt x="3" y="16"/>
                  </a:lnTo>
                  <a:lnTo>
                    <a:pt x="48" y="9"/>
                  </a:lnTo>
                  <a:lnTo>
                    <a:pt x="0" y="0"/>
                  </a:lnTo>
                  <a:close/>
                </a:path>
              </a:pathLst>
            </a:custGeom>
            <a:solidFill>
              <a:srgbClr val="C5E4F6"/>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mo"/>
                <a:buNone/>
              </a:pPr>
              <a:r>
                <a:t/>
              </a:r>
              <a:endParaRPr b="1" i="0" sz="1200" u="none" cap="none" strike="noStrike">
                <a:solidFill>
                  <a:srgbClr val="000000"/>
                </a:solidFill>
                <a:latin typeface="Arial"/>
                <a:ea typeface="Arial"/>
                <a:cs typeface="Arial"/>
                <a:sym typeface="Arial"/>
              </a:endParaRPr>
            </a:p>
          </p:txBody>
        </p:sp>
        <p:sp>
          <p:nvSpPr>
            <p:cNvPr id="740" name="Google Shape;740;p76"/>
            <p:cNvSpPr/>
            <p:nvPr/>
          </p:nvSpPr>
          <p:spPr>
            <a:xfrm>
              <a:off x="2088134" y="4745771"/>
              <a:ext cx="302169" cy="378142"/>
            </a:xfrm>
            <a:custGeom>
              <a:rect b="b" l="l" r="r" t="t"/>
              <a:pathLst>
                <a:path extrusionOk="0" h="472" w="406">
                  <a:moveTo>
                    <a:pt x="0" y="48"/>
                  </a:moveTo>
                  <a:lnTo>
                    <a:pt x="30" y="97"/>
                  </a:lnTo>
                  <a:lnTo>
                    <a:pt x="10" y="205"/>
                  </a:lnTo>
                  <a:lnTo>
                    <a:pt x="30" y="217"/>
                  </a:lnTo>
                  <a:lnTo>
                    <a:pt x="21" y="231"/>
                  </a:lnTo>
                  <a:lnTo>
                    <a:pt x="3" y="276"/>
                  </a:lnTo>
                  <a:lnTo>
                    <a:pt x="39" y="340"/>
                  </a:lnTo>
                  <a:lnTo>
                    <a:pt x="59" y="469"/>
                  </a:lnTo>
                  <a:lnTo>
                    <a:pt x="83" y="472"/>
                  </a:lnTo>
                  <a:lnTo>
                    <a:pt x="120" y="431"/>
                  </a:lnTo>
                  <a:lnTo>
                    <a:pt x="182" y="464"/>
                  </a:lnTo>
                  <a:lnTo>
                    <a:pt x="186" y="441"/>
                  </a:lnTo>
                  <a:lnTo>
                    <a:pt x="242" y="450"/>
                  </a:lnTo>
                  <a:lnTo>
                    <a:pt x="261" y="357"/>
                  </a:lnTo>
                  <a:lnTo>
                    <a:pt x="361" y="340"/>
                  </a:lnTo>
                  <a:lnTo>
                    <a:pt x="394" y="370"/>
                  </a:lnTo>
                  <a:lnTo>
                    <a:pt x="406" y="299"/>
                  </a:lnTo>
                  <a:lnTo>
                    <a:pt x="386" y="237"/>
                  </a:lnTo>
                  <a:lnTo>
                    <a:pt x="326" y="233"/>
                  </a:lnTo>
                  <a:lnTo>
                    <a:pt x="305" y="140"/>
                  </a:lnTo>
                  <a:lnTo>
                    <a:pt x="151" y="78"/>
                  </a:lnTo>
                  <a:lnTo>
                    <a:pt x="143" y="0"/>
                  </a:lnTo>
                  <a:lnTo>
                    <a:pt x="42" y="51"/>
                  </a:lnTo>
                  <a:lnTo>
                    <a:pt x="0" y="48"/>
                  </a:lnTo>
                  <a:close/>
                </a:path>
              </a:pathLst>
            </a:custGeom>
            <a:solidFill>
              <a:srgbClr val="C5E4F6"/>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mo"/>
                <a:buNone/>
              </a:pPr>
              <a:r>
                <a:t/>
              </a:r>
              <a:endParaRPr b="1" i="0" sz="1200" u="none" cap="none" strike="noStrike">
                <a:solidFill>
                  <a:srgbClr val="000000"/>
                </a:solidFill>
                <a:latin typeface="Arial"/>
                <a:ea typeface="Arial"/>
                <a:cs typeface="Arial"/>
                <a:sym typeface="Arial"/>
              </a:endParaRPr>
            </a:p>
          </p:txBody>
        </p:sp>
        <p:sp>
          <p:nvSpPr>
            <p:cNvPr id="741" name="Google Shape;741;p76"/>
            <p:cNvSpPr/>
            <p:nvPr/>
          </p:nvSpPr>
          <p:spPr>
            <a:xfrm>
              <a:off x="1986261" y="4340002"/>
              <a:ext cx="985931" cy="1106802"/>
            </a:xfrm>
            <a:custGeom>
              <a:rect b="b" l="l" r="r" t="t"/>
              <a:pathLst>
                <a:path extrusionOk="0" h="1388" w="1327">
                  <a:moveTo>
                    <a:pt x="0" y="439"/>
                  </a:moveTo>
                  <a:lnTo>
                    <a:pt x="29" y="504"/>
                  </a:lnTo>
                  <a:lnTo>
                    <a:pt x="76" y="525"/>
                  </a:lnTo>
                  <a:lnTo>
                    <a:pt x="112" y="501"/>
                  </a:lnTo>
                  <a:lnTo>
                    <a:pt x="112" y="559"/>
                  </a:lnTo>
                  <a:lnTo>
                    <a:pt x="141" y="559"/>
                  </a:lnTo>
                  <a:lnTo>
                    <a:pt x="183" y="562"/>
                  </a:lnTo>
                  <a:lnTo>
                    <a:pt x="284" y="511"/>
                  </a:lnTo>
                  <a:lnTo>
                    <a:pt x="292" y="589"/>
                  </a:lnTo>
                  <a:lnTo>
                    <a:pt x="446" y="651"/>
                  </a:lnTo>
                  <a:lnTo>
                    <a:pt x="467" y="744"/>
                  </a:lnTo>
                  <a:lnTo>
                    <a:pt x="527" y="748"/>
                  </a:lnTo>
                  <a:lnTo>
                    <a:pt x="547" y="810"/>
                  </a:lnTo>
                  <a:lnTo>
                    <a:pt x="535" y="881"/>
                  </a:lnTo>
                  <a:lnTo>
                    <a:pt x="542" y="952"/>
                  </a:lnTo>
                  <a:lnTo>
                    <a:pt x="615" y="964"/>
                  </a:lnTo>
                  <a:lnTo>
                    <a:pt x="625" y="1013"/>
                  </a:lnTo>
                  <a:lnTo>
                    <a:pt x="661" y="1022"/>
                  </a:lnTo>
                  <a:lnTo>
                    <a:pt x="655" y="1082"/>
                  </a:lnTo>
                  <a:lnTo>
                    <a:pt x="678" y="1084"/>
                  </a:lnTo>
                  <a:lnTo>
                    <a:pt x="684" y="1137"/>
                  </a:lnTo>
                  <a:lnTo>
                    <a:pt x="551" y="1255"/>
                  </a:lnTo>
                  <a:lnTo>
                    <a:pt x="579" y="1247"/>
                  </a:lnTo>
                  <a:lnTo>
                    <a:pt x="678" y="1321"/>
                  </a:lnTo>
                  <a:lnTo>
                    <a:pt x="701" y="1350"/>
                  </a:lnTo>
                  <a:lnTo>
                    <a:pt x="693" y="1388"/>
                  </a:lnTo>
                  <a:lnTo>
                    <a:pt x="856" y="1181"/>
                  </a:lnTo>
                  <a:lnTo>
                    <a:pt x="863" y="1077"/>
                  </a:lnTo>
                  <a:lnTo>
                    <a:pt x="993" y="983"/>
                  </a:lnTo>
                  <a:lnTo>
                    <a:pt x="1076" y="983"/>
                  </a:lnTo>
                  <a:lnTo>
                    <a:pt x="1111" y="949"/>
                  </a:lnTo>
                  <a:lnTo>
                    <a:pt x="1178" y="792"/>
                  </a:lnTo>
                  <a:lnTo>
                    <a:pt x="1187" y="637"/>
                  </a:lnTo>
                  <a:lnTo>
                    <a:pt x="1314" y="489"/>
                  </a:lnTo>
                  <a:lnTo>
                    <a:pt x="1327" y="426"/>
                  </a:lnTo>
                  <a:lnTo>
                    <a:pt x="1307" y="360"/>
                  </a:lnTo>
                  <a:lnTo>
                    <a:pt x="1254" y="352"/>
                  </a:lnTo>
                  <a:lnTo>
                    <a:pt x="1168" y="285"/>
                  </a:lnTo>
                  <a:lnTo>
                    <a:pt x="999" y="272"/>
                  </a:lnTo>
                  <a:lnTo>
                    <a:pt x="986" y="232"/>
                  </a:lnTo>
                  <a:lnTo>
                    <a:pt x="910" y="201"/>
                  </a:lnTo>
                  <a:lnTo>
                    <a:pt x="878" y="203"/>
                  </a:lnTo>
                  <a:lnTo>
                    <a:pt x="833" y="264"/>
                  </a:lnTo>
                  <a:lnTo>
                    <a:pt x="832" y="242"/>
                  </a:lnTo>
                  <a:lnTo>
                    <a:pt x="761" y="252"/>
                  </a:lnTo>
                  <a:lnTo>
                    <a:pt x="791" y="240"/>
                  </a:lnTo>
                  <a:lnTo>
                    <a:pt x="762" y="193"/>
                  </a:lnTo>
                  <a:lnTo>
                    <a:pt x="816" y="126"/>
                  </a:lnTo>
                  <a:lnTo>
                    <a:pt x="759" y="39"/>
                  </a:lnTo>
                  <a:lnTo>
                    <a:pt x="710" y="107"/>
                  </a:lnTo>
                  <a:lnTo>
                    <a:pt x="664" y="103"/>
                  </a:lnTo>
                  <a:lnTo>
                    <a:pt x="590" y="113"/>
                  </a:lnTo>
                  <a:lnTo>
                    <a:pt x="495" y="128"/>
                  </a:lnTo>
                  <a:lnTo>
                    <a:pt x="475" y="91"/>
                  </a:lnTo>
                  <a:lnTo>
                    <a:pt x="482" y="25"/>
                  </a:lnTo>
                  <a:lnTo>
                    <a:pt x="454" y="0"/>
                  </a:lnTo>
                  <a:lnTo>
                    <a:pt x="368" y="42"/>
                  </a:lnTo>
                  <a:lnTo>
                    <a:pt x="311" y="29"/>
                  </a:lnTo>
                  <a:lnTo>
                    <a:pt x="326" y="96"/>
                  </a:lnTo>
                  <a:lnTo>
                    <a:pt x="359" y="104"/>
                  </a:lnTo>
                  <a:lnTo>
                    <a:pt x="275" y="151"/>
                  </a:lnTo>
                  <a:lnTo>
                    <a:pt x="237" y="135"/>
                  </a:lnTo>
                  <a:lnTo>
                    <a:pt x="219" y="110"/>
                  </a:lnTo>
                  <a:lnTo>
                    <a:pt x="139" y="123"/>
                  </a:lnTo>
                  <a:lnTo>
                    <a:pt x="162" y="158"/>
                  </a:lnTo>
                  <a:lnTo>
                    <a:pt x="131" y="161"/>
                  </a:lnTo>
                  <a:lnTo>
                    <a:pt x="148" y="223"/>
                  </a:lnTo>
                  <a:lnTo>
                    <a:pt x="133" y="323"/>
                  </a:lnTo>
                  <a:lnTo>
                    <a:pt x="47" y="359"/>
                  </a:lnTo>
                  <a:lnTo>
                    <a:pt x="0" y="439"/>
                  </a:lnTo>
                  <a:close/>
                </a:path>
              </a:pathLst>
            </a:custGeom>
            <a:solidFill>
              <a:srgbClr val="C5E4F6"/>
            </a:solidFill>
            <a:ln cap="flat" cmpd="sng" w="9525">
              <a:solidFill>
                <a:srgbClr val="FFFF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mo"/>
                <a:buNone/>
              </a:pPr>
              <a:r>
                <a:t/>
              </a:r>
              <a:endParaRPr b="1" i="0" sz="1200" u="none" cap="none" strike="noStrike">
                <a:solidFill>
                  <a:srgbClr val="000000"/>
                </a:solidFill>
                <a:latin typeface="Arial"/>
                <a:ea typeface="Arial"/>
                <a:cs typeface="Arial"/>
                <a:sym typeface="Arial"/>
              </a:endParaRPr>
            </a:p>
          </p:txBody>
        </p:sp>
        <p:sp>
          <p:nvSpPr>
            <p:cNvPr id="742" name="Google Shape;742;p76"/>
            <p:cNvSpPr/>
            <p:nvPr/>
          </p:nvSpPr>
          <p:spPr>
            <a:xfrm>
              <a:off x="1599485" y="3967041"/>
              <a:ext cx="18994" cy="67341"/>
            </a:xfrm>
            <a:custGeom>
              <a:rect b="b" l="l" r="r" t="t"/>
              <a:pathLst>
                <a:path extrusionOk="0" h="91" w="27">
                  <a:moveTo>
                    <a:pt x="0" y="19"/>
                  </a:moveTo>
                  <a:lnTo>
                    <a:pt x="10" y="91"/>
                  </a:lnTo>
                  <a:lnTo>
                    <a:pt x="27" y="0"/>
                  </a:lnTo>
                  <a:lnTo>
                    <a:pt x="0" y="19"/>
                  </a:lnTo>
                  <a:close/>
                </a:path>
              </a:pathLst>
            </a:custGeom>
            <a:solidFill>
              <a:srgbClr val="C5E4F6"/>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mo"/>
                <a:buNone/>
              </a:pPr>
              <a:r>
                <a:t/>
              </a:r>
              <a:endParaRPr b="1" i="0" sz="1200" u="none" cap="none" strike="noStrike">
                <a:solidFill>
                  <a:srgbClr val="000000"/>
                </a:solidFill>
                <a:latin typeface="Arial"/>
                <a:ea typeface="Arial"/>
                <a:cs typeface="Arial"/>
                <a:sym typeface="Arial"/>
              </a:endParaRPr>
            </a:p>
          </p:txBody>
        </p:sp>
        <p:sp>
          <p:nvSpPr>
            <p:cNvPr id="743" name="Google Shape;743;p76"/>
            <p:cNvSpPr/>
            <p:nvPr/>
          </p:nvSpPr>
          <p:spPr>
            <a:xfrm>
              <a:off x="1856760" y="4137981"/>
              <a:ext cx="305622" cy="459296"/>
            </a:xfrm>
            <a:custGeom>
              <a:rect b="b" l="l" r="r" t="t"/>
              <a:pathLst>
                <a:path extrusionOk="0" h="575" w="407">
                  <a:moveTo>
                    <a:pt x="0" y="384"/>
                  </a:moveTo>
                  <a:lnTo>
                    <a:pt x="49" y="424"/>
                  </a:lnTo>
                  <a:lnTo>
                    <a:pt x="121" y="434"/>
                  </a:lnTo>
                  <a:lnTo>
                    <a:pt x="196" y="513"/>
                  </a:lnTo>
                  <a:lnTo>
                    <a:pt x="293" y="520"/>
                  </a:lnTo>
                  <a:lnTo>
                    <a:pt x="279" y="560"/>
                  </a:lnTo>
                  <a:lnTo>
                    <a:pt x="303" y="575"/>
                  </a:lnTo>
                  <a:lnTo>
                    <a:pt x="318" y="475"/>
                  </a:lnTo>
                  <a:lnTo>
                    <a:pt x="301" y="413"/>
                  </a:lnTo>
                  <a:lnTo>
                    <a:pt x="332" y="410"/>
                  </a:lnTo>
                  <a:lnTo>
                    <a:pt x="309" y="375"/>
                  </a:lnTo>
                  <a:lnTo>
                    <a:pt x="389" y="362"/>
                  </a:lnTo>
                  <a:lnTo>
                    <a:pt x="407" y="387"/>
                  </a:lnTo>
                  <a:lnTo>
                    <a:pt x="376" y="336"/>
                  </a:lnTo>
                  <a:lnTo>
                    <a:pt x="387" y="216"/>
                  </a:lnTo>
                  <a:lnTo>
                    <a:pt x="321" y="220"/>
                  </a:lnTo>
                  <a:lnTo>
                    <a:pt x="301" y="191"/>
                  </a:lnTo>
                  <a:lnTo>
                    <a:pt x="234" y="183"/>
                  </a:lnTo>
                  <a:lnTo>
                    <a:pt x="191" y="113"/>
                  </a:lnTo>
                  <a:lnTo>
                    <a:pt x="256" y="22"/>
                  </a:lnTo>
                  <a:lnTo>
                    <a:pt x="247" y="0"/>
                  </a:lnTo>
                  <a:lnTo>
                    <a:pt x="130" y="51"/>
                  </a:lnTo>
                  <a:lnTo>
                    <a:pt x="68" y="154"/>
                  </a:lnTo>
                  <a:lnTo>
                    <a:pt x="48" y="129"/>
                  </a:lnTo>
                  <a:lnTo>
                    <a:pt x="35" y="180"/>
                  </a:lnTo>
                  <a:lnTo>
                    <a:pt x="48" y="294"/>
                  </a:lnTo>
                  <a:lnTo>
                    <a:pt x="62" y="294"/>
                  </a:lnTo>
                  <a:lnTo>
                    <a:pt x="0" y="384"/>
                  </a:lnTo>
                  <a:close/>
                </a:path>
              </a:pathLst>
            </a:custGeom>
            <a:solidFill>
              <a:srgbClr val="C5E4F6"/>
            </a:solidFill>
            <a:ln cap="flat" cmpd="sng" w="9525">
              <a:solidFill>
                <a:srgbClr val="FFFF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mo"/>
                <a:buNone/>
              </a:pPr>
              <a:r>
                <a:t/>
              </a:r>
              <a:endParaRPr b="1" i="0" sz="1200" u="none" cap="none" strike="noStrike">
                <a:solidFill>
                  <a:srgbClr val="000000"/>
                </a:solidFill>
                <a:latin typeface="Arial"/>
                <a:ea typeface="Arial"/>
                <a:cs typeface="Arial"/>
                <a:sym typeface="Arial"/>
              </a:endParaRPr>
            </a:p>
          </p:txBody>
        </p:sp>
        <p:sp>
          <p:nvSpPr>
            <p:cNvPr id="744" name="Google Shape;744;p76"/>
            <p:cNvSpPr/>
            <p:nvPr/>
          </p:nvSpPr>
          <p:spPr>
            <a:xfrm>
              <a:off x="1684092" y="4175968"/>
              <a:ext cx="79427" cy="70794"/>
            </a:xfrm>
            <a:custGeom>
              <a:rect b="b" l="l" r="r" t="t"/>
              <a:pathLst>
                <a:path extrusionOk="0" h="92" w="105">
                  <a:moveTo>
                    <a:pt x="0" y="0"/>
                  </a:moveTo>
                  <a:lnTo>
                    <a:pt x="1" y="36"/>
                  </a:lnTo>
                  <a:lnTo>
                    <a:pt x="23" y="30"/>
                  </a:lnTo>
                  <a:lnTo>
                    <a:pt x="89" y="92"/>
                  </a:lnTo>
                  <a:lnTo>
                    <a:pt x="105" y="44"/>
                  </a:lnTo>
                  <a:lnTo>
                    <a:pt x="71" y="3"/>
                  </a:lnTo>
                  <a:lnTo>
                    <a:pt x="0" y="0"/>
                  </a:lnTo>
                  <a:close/>
                </a:path>
              </a:pathLst>
            </a:custGeom>
            <a:solidFill>
              <a:srgbClr val="C5E4F6"/>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mo"/>
                <a:buNone/>
              </a:pPr>
              <a:r>
                <a:t/>
              </a:r>
              <a:endParaRPr b="1" i="0" sz="1200" u="none" cap="none" strike="noStrike">
                <a:solidFill>
                  <a:srgbClr val="000000"/>
                </a:solidFill>
                <a:latin typeface="Arial"/>
                <a:ea typeface="Arial"/>
                <a:cs typeface="Arial"/>
                <a:sym typeface="Arial"/>
              </a:endParaRPr>
            </a:p>
          </p:txBody>
        </p:sp>
        <p:sp>
          <p:nvSpPr>
            <p:cNvPr id="745" name="Google Shape;745;p76"/>
            <p:cNvSpPr/>
            <p:nvPr/>
          </p:nvSpPr>
          <p:spPr>
            <a:xfrm>
              <a:off x="1699632" y="3825453"/>
              <a:ext cx="272815" cy="100147"/>
            </a:xfrm>
            <a:custGeom>
              <a:rect b="b" l="l" r="r" t="t"/>
              <a:pathLst>
                <a:path extrusionOk="0" h="118" w="367">
                  <a:moveTo>
                    <a:pt x="0" y="45"/>
                  </a:moveTo>
                  <a:lnTo>
                    <a:pt x="51" y="6"/>
                  </a:lnTo>
                  <a:lnTo>
                    <a:pt x="145" y="0"/>
                  </a:lnTo>
                  <a:lnTo>
                    <a:pt x="367" y="100"/>
                  </a:lnTo>
                  <a:lnTo>
                    <a:pt x="249" y="118"/>
                  </a:lnTo>
                  <a:lnTo>
                    <a:pt x="268" y="95"/>
                  </a:lnTo>
                  <a:lnTo>
                    <a:pt x="211" y="57"/>
                  </a:lnTo>
                  <a:lnTo>
                    <a:pt x="103" y="35"/>
                  </a:lnTo>
                  <a:lnTo>
                    <a:pt x="107" y="19"/>
                  </a:lnTo>
                  <a:lnTo>
                    <a:pt x="0" y="45"/>
                  </a:lnTo>
                  <a:close/>
                </a:path>
              </a:pathLst>
            </a:custGeom>
            <a:solidFill>
              <a:srgbClr val="C5E4F6"/>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mo"/>
                <a:buNone/>
              </a:pPr>
              <a:r>
                <a:t/>
              </a:r>
              <a:endParaRPr b="1" i="0" sz="1200" u="none" cap="none" strike="noStrike">
                <a:solidFill>
                  <a:srgbClr val="000000"/>
                </a:solidFill>
                <a:latin typeface="Arial"/>
                <a:ea typeface="Arial"/>
                <a:cs typeface="Arial"/>
                <a:sym typeface="Arial"/>
              </a:endParaRPr>
            </a:p>
          </p:txBody>
        </p:sp>
        <p:sp>
          <p:nvSpPr>
            <p:cNvPr id="746" name="Google Shape;746;p76"/>
            <p:cNvSpPr/>
            <p:nvPr/>
          </p:nvSpPr>
          <p:spPr>
            <a:xfrm>
              <a:off x="2036334" y="3925600"/>
              <a:ext cx="84608" cy="48347"/>
            </a:xfrm>
            <a:custGeom>
              <a:rect b="b" l="l" r="r" t="t"/>
              <a:pathLst>
                <a:path extrusionOk="0" h="65" w="113">
                  <a:moveTo>
                    <a:pt x="0" y="0"/>
                  </a:moveTo>
                  <a:lnTo>
                    <a:pt x="0" y="65"/>
                  </a:lnTo>
                  <a:lnTo>
                    <a:pt x="113" y="45"/>
                  </a:lnTo>
                  <a:lnTo>
                    <a:pt x="63" y="7"/>
                  </a:lnTo>
                  <a:lnTo>
                    <a:pt x="0" y="0"/>
                  </a:lnTo>
                  <a:close/>
                </a:path>
              </a:pathLst>
            </a:custGeom>
            <a:solidFill>
              <a:srgbClr val="C5E4F6"/>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mo"/>
                <a:buNone/>
              </a:pPr>
              <a:r>
                <a:t/>
              </a:r>
              <a:endParaRPr b="1" i="0" sz="1200" u="none" cap="none" strike="noStrike">
                <a:solidFill>
                  <a:srgbClr val="000000"/>
                </a:solidFill>
                <a:latin typeface="Arial"/>
                <a:ea typeface="Arial"/>
                <a:cs typeface="Arial"/>
                <a:sym typeface="Arial"/>
              </a:endParaRPr>
            </a:p>
          </p:txBody>
        </p:sp>
        <p:sp>
          <p:nvSpPr>
            <p:cNvPr id="747" name="Google Shape;747;p76"/>
            <p:cNvSpPr/>
            <p:nvPr/>
          </p:nvSpPr>
          <p:spPr>
            <a:xfrm>
              <a:off x="1808413" y="4440149"/>
              <a:ext cx="141587" cy="172667"/>
            </a:xfrm>
            <a:custGeom>
              <a:rect b="b" l="l" r="r" t="t"/>
              <a:pathLst>
                <a:path extrusionOk="0" h="215" w="188">
                  <a:moveTo>
                    <a:pt x="0" y="82"/>
                  </a:moveTo>
                  <a:lnTo>
                    <a:pt x="2" y="126"/>
                  </a:lnTo>
                  <a:lnTo>
                    <a:pt x="37" y="136"/>
                  </a:lnTo>
                  <a:lnTo>
                    <a:pt x="16" y="169"/>
                  </a:lnTo>
                  <a:lnTo>
                    <a:pt x="12" y="205"/>
                  </a:lnTo>
                  <a:lnTo>
                    <a:pt x="55" y="215"/>
                  </a:lnTo>
                  <a:lnTo>
                    <a:pt x="96" y="155"/>
                  </a:lnTo>
                  <a:lnTo>
                    <a:pt x="172" y="108"/>
                  </a:lnTo>
                  <a:lnTo>
                    <a:pt x="188" y="50"/>
                  </a:lnTo>
                  <a:lnTo>
                    <a:pt x="116" y="40"/>
                  </a:lnTo>
                  <a:lnTo>
                    <a:pt x="67" y="0"/>
                  </a:lnTo>
                  <a:lnTo>
                    <a:pt x="25" y="20"/>
                  </a:lnTo>
                  <a:lnTo>
                    <a:pt x="0" y="82"/>
                  </a:lnTo>
                  <a:close/>
                </a:path>
              </a:pathLst>
            </a:custGeom>
            <a:solidFill>
              <a:srgbClr val="C5E4F6"/>
            </a:solidFill>
            <a:ln cap="flat" cmpd="sng" w="9525">
              <a:solidFill>
                <a:srgbClr val="FFFF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mo"/>
                <a:buNone/>
              </a:pPr>
              <a:r>
                <a:t/>
              </a:r>
              <a:endParaRPr b="1" i="0" sz="1200" u="none" cap="none" strike="noStrike">
                <a:solidFill>
                  <a:srgbClr val="000000"/>
                </a:solidFill>
                <a:latin typeface="Arial"/>
                <a:ea typeface="Arial"/>
                <a:cs typeface="Arial"/>
                <a:sym typeface="Arial"/>
              </a:endParaRPr>
            </a:p>
          </p:txBody>
        </p:sp>
        <p:sp>
          <p:nvSpPr>
            <p:cNvPr id="748" name="Google Shape;748;p76"/>
            <p:cNvSpPr/>
            <p:nvPr/>
          </p:nvSpPr>
          <p:spPr>
            <a:xfrm>
              <a:off x="1577039" y="4075820"/>
              <a:ext cx="56981" cy="41440"/>
            </a:xfrm>
            <a:custGeom>
              <a:rect b="b" l="l" r="r" t="t"/>
              <a:pathLst>
                <a:path extrusionOk="0" h="24" w="33">
                  <a:moveTo>
                    <a:pt x="0" y="12"/>
                  </a:moveTo>
                  <a:lnTo>
                    <a:pt x="9" y="2"/>
                  </a:lnTo>
                  <a:lnTo>
                    <a:pt x="29" y="0"/>
                  </a:lnTo>
                  <a:lnTo>
                    <a:pt x="32" y="15"/>
                  </a:lnTo>
                  <a:lnTo>
                    <a:pt x="33" y="24"/>
                  </a:lnTo>
                  <a:lnTo>
                    <a:pt x="0" y="12"/>
                  </a:lnTo>
                  <a:close/>
                </a:path>
              </a:pathLst>
            </a:custGeom>
            <a:solidFill>
              <a:srgbClr val="C5E4F6"/>
            </a:solidFill>
            <a:ln cap="flat" cmpd="sng" w="9525">
              <a:solidFill>
                <a:srgbClr val="FFFF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mo"/>
                <a:buNone/>
              </a:pPr>
              <a:r>
                <a:t/>
              </a:r>
              <a:endParaRPr b="1" i="0" sz="1200" u="none" cap="none" strike="noStrike">
                <a:solidFill>
                  <a:srgbClr val="000000"/>
                </a:solidFill>
                <a:latin typeface="Arial"/>
                <a:ea typeface="Arial"/>
                <a:cs typeface="Arial"/>
                <a:sym typeface="Arial"/>
              </a:endParaRPr>
            </a:p>
          </p:txBody>
        </p:sp>
        <p:grpSp>
          <p:nvGrpSpPr>
            <p:cNvPr id="749" name="Google Shape;749;p76"/>
            <p:cNvGrpSpPr/>
            <p:nvPr/>
          </p:nvGrpSpPr>
          <p:grpSpPr>
            <a:xfrm>
              <a:off x="1943094" y="4970239"/>
              <a:ext cx="214108" cy="1234590"/>
              <a:chOff x="1835" y="3110"/>
              <a:chExt cx="124" cy="715"/>
            </a:xfrm>
          </p:grpSpPr>
          <p:sp>
            <p:nvSpPr>
              <p:cNvPr id="750" name="Google Shape;750;p76"/>
              <p:cNvSpPr/>
              <p:nvPr/>
            </p:nvSpPr>
            <p:spPr>
              <a:xfrm>
                <a:off x="1889" y="3784"/>
                <a:ext cx="13" cy="9"/>
              </a:xfrm>
              <a:custGeom>
                <a:rect b="b" l="l" r="r" t="t"/>
                <a:pathLst>
                  <a:path extrusionOk="0" h="17" w="34">
                    <a:moveTo>
                      <a:pt x="0" y="13"/>
                    </a:moveTo>
                    <a:lnTo>
                      <a:pt x="10" y="0"/>
                    </a:lnTo>
                    <a:lnTo>
                      <a:pt x="34" y="17"/>
                    </a:lnTo>
                    <a:lnTo>
                      <a:pt x="0" y="13"/>
                    </a:lnTo>
                    <a:close/>
                  </a:path>
                </a:pathLst>
              </a:custGeom>
              <a:solidFill>
                <a:srgbClr val="C5E4F6"/>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mo"/>
                  <a:buNone/>
                </a:pPr>
                <a:r>
                  <a:t/>
                </a:r>
                <a:endParaRPr b="1" i="0" sz="1200" u="none" cap="none" strike="noStrike">
                  <a:solidFill>
                    <a:srgbClr val="000000"/>
                  </a:solidFill>
                  <a:latin typeface="Arial"/>
                  <a:ea typeface="Arial"/>
                  <a:cs typeface="Arial"/>
                  <a:sym typeface="Arial"/>
                </a:endParaRPr>
              </a:p>
            </p:txBody>
          </p:sp>
          <p:sp>
            <p:nvSpPr>
              <p:cNvPr id="751" name="Google Shape;751;p76"/>
              <p:cNvSpPr/>
              <p:nvPr/>
            </p:nvSpPr>
            <p:spPr>
              <a:xfrm>
                <a:off x="1835" y="3110"/>
                <a:ext cx="122" cy="668"/>
              </a:xfrm>
              <a:custGeom>
                <a:rect b="b" l="l" r="r" t="t"/>
                <a:pathLst>
                  <a:path extrusionOk="0" h="1453" w="281">
                    <a:moveTo>
                      <a:pt x="0" y="1136"/>
                    </a:moveTo>
                    <a:lnTo>
                      <a:pt x="18" y="1097"/>
                    </a:lnTo>
                    <a:lnTo>
                      <a:pt x="59" y="1126"/>
                    </a:lnTo>
                    <a:lnTo>
                      <a:pt x="95" y="1051"/>
                    </a:lnTo>
                    <a:lnTo>
                      <a:pt x="81" y="1022"/>
                    </a:lnTo>
                    <a:lnTo>
                      <a:pt x="109" y="919"/>
                    </a:lnTo>
                    <a:lnTo>
                      <a:pt x="57" y="910"/>
                    </a:lnTo>
                    <a:lnTo>
                      <a:pt x="65" y="744"/>
                    </a:lnTo>
                    <a:lnTo>
                      <a:pt x="135" y="570"/>
                    </a:lnTo>
                    <a:lnTo>
                      <a:pt x="134" y="424"/>
                    </a:lnTo>
                    <a:lnTo>
                      <a:pt x="183" y="148"/>
                    </a:lnTo>
                    <a:lnTo>
                      <a:pt x="167" y="25"/>
                    </a:lnTo>
                    <a:lnTo>
                      <a:pt x="201" y="0"/>
                    </a:lnTo>
                    <a:lnTo>
                      <a:pt x="237" y="64"/>
                    </a:lnTo>
                    <a:lnTo>
                      <a:pt x="257" y="193"/>
                    </a:lnTo>
                    <a:lnTo>
                      <a:pt x="281" y="196"/>
                    </a:lnTo>
                    <a:lnTo>
                      <a:pt x="279" y="239"/>
                    </a:lnTo>
                    <a:lnTo>
                      <a:pt x="240" y="256"/>
                    </a:lnTo>
                    <a:lnTo>
                      <a:pt x="241" y="342"/>
                    </a:lnTo>
                    <a:lnTo>
                      <a:pt x="201" y="389"/>
                    </a:lnTo>
                    <a:lnTo>
                      <a:pt x="169" y="508"/>
                    </a:lnTo>
                    <a:lnTo>
                      <a:pt x="193" y="621"/>
                    </a:lnTo>
                    <a:lnTo>
                      <a:pt x="148" y="716"/>
                    </a:lnTo>
                    <a:lnTo>
                      <a:pt x="120" y="957"/>
                    </a:lnTo>
                    <a:lnTo>
                      <a:pt x="143" y="1043"/>
                    </a:lnTo>
                    <a:lnTo>
                      <a:pt x="121" y="1051"/>
                    </a:lnTo>
                    <a:lnTo>
                      <a:pt x="131" y="1129"/>
                    </a:lnTo>
                    <a:lnTo>
                      <a:pt x="73" y="1289"/>
                    </a:lnTo>
                    <a:lnTo>
                      <a:pt x="79" y="1315"/>
                    </a:lnTo>
                    <a:lnTo>
                      <a:pt x="107" y="1307"/>
                    </a:lnTo>
                    <a:lnTo>
                      <a:pt x="120" y="1369"/>
                    </a:lnTo>
                    <a:lnTo>
                      <a:pt x="241" y="1382"/>
                    </a:lnTo>
                    <a:lnTo>
                      <a:pt x="159" y="1407"/>
                    </a:lnTo>
                    <a:lnTo>
                      <a:pt x="148" y="1453"/>
                    </a:lnTo>
                    <a:lnTo>
                      <a:pt x="112" y="1440"/>
                    </a:lnTo>
                    <a:lnTo>
                      <a:pt x="151" y="1411"/>
                    </a:lnTo>
                    <a:lnTo>
                      <a:pt x="94" y="1398"/>
                    </a:lnTo>
                    <a:lnTo>
                      <a:pt x="86" y="1346"/>
                    </a:lnTo>
                    <a:lnTo>
                      <a:pt x="70" y="1370"/>
                    </a:lnTo>
                    <a:lnTo>
                      <a:pt x="49" y="1323"/>
                    </a:lnTo>
                    <a:lnTo>
                      <a:pt x="59" y="1308"/>
                    </a:lnTo>
                    <a:lnTo>
                      <a:pt x="31" y="1286"/>
                    </a:lnTo>
                    <a:lnTo>
                      <a:pt x="57" y="1260"/>
                    </a:lnTo>
                    <a:lnTo>
                      <a:pt x="33" y="1190"/>
                    </a:lnTo>
                    <a:lnTo>
                      <a:pt x="78" y="1197"/>
                    </a:lnTo>
                    <a:lnTo>
                      <a:pt x="33" y="1161"/>
                    </a:lnTo>
                    <a:lnTo>
                      <a:pt x="44" y="1135"/>
                    </a:lnTo>
                    <a:lnTo>
                      <a:pt x="0" y="1136"/>
                    </a:lnTo>
                    <a:close/>
                  </a:path>
                </a:pathLst>
              </a:custGeom>
              <a:solidFill>
                <a:srgbClr val="C5E4F6"/>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mo"/>
                  <a:buNone/>
                </a:pPr>
                <a:r>
                  <a:t/>
                </a:r>
                <a:endParaRPr b="1" i="0" sz="1200" u="none" cap="none" strike="noStrike">
                  <a:solidFill>
                    <a:srgbClr val="000000"/>
                  </a:solidFill>
                  <a:latin typeface="Arial"/>
                  <a:ea typeface="Arial"/>
                  <a:cs typeface="Arial"/>
                  <a:sym typeface="Arial"/>
                </a:endParaRPr>
              </a:p>
            </p:txBody>
          </p:sp>
          <p:sp>
            <p:nvSpPr>
              <p:cNvPr id="752" name="Google Shape;752;p76"/>
              <p:cNvSpPr/>
              <p:nvPr/>
            </p:nvSpPr>
            <p:spPr>
              <a:xfrm>
                <a:off x="1861" y="3773"/>
                <a:ext cx="19" cy="15"/>
              </a:xfrm>
              <a:custGeom>
                <a:rect b="b" l="l" r="r" t="t"/>
                <a:pathLst>
                  <a:path extrusionOk="0" h="31" w="45">
                    <a:moveTo>
                      <a:pt x="0" y="0"/>
                    </a:moveTo>
                    <a:lnTo>
                      <a:pt x="44" y="8"/>
                    </a:lnTo>
                    <a:lnTo>
                      <a:pt x="45" y="31"/>
                    </a:lnTo>
                    <a:lnTo>
                      <a:pt x="0" y="0"/>
                    </a:lnTo>
                    <a:close/>
                  </a:path>
                </a:pathLst>
              </a:custGeom>
              <a:solidFill>
                <a:srgbClr val="C5E4F6"/>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mo"/>
                  <a:buNone/>
                </a:pPr>
                <a:r>
                  <a:t/>
                </a:r>
                <a:endParaRPr b="1" i="0" sz="1200" u="none" cap="none" strike="noStrike">
                  <a:solidFill>
                    <a:srgbClr val="000000"/>
                  </a:solidFill>
                  <a:latin typeface="Arial"/>
                  <a:ea typeface="Arial"/>
                  <a:cs typeface="Arial"/>
                  <a:sym typeface="Arial"/>
                </a:endParaRPr>
              </a:p>
            </p:txBody>
          </p:sp>
          <p:sp>
            <p:nvSpPr>
              <p:cNvPr id="753" name="Google Shape;753;p76"/>
              <p:cNvSpPr/>
              <p:nvPr/>
            </p:nvSpPr>
            <p:spPr>
              <a:xfrm>
                <a:off x="1865" y="3743"/>
                <a:ext cx="29" cy="31"/>
              </a:xfrm>
              <a:custGeom>
                <a:rect b="b" l="l" r="r" t="t"/>
                <a:pathLst>
                  <a:path extrusionOk="0" h="68" w="68">
                    <a:moveTo>
                      <a:pt x="0" y="11"/>
                    </a:moveTo>
                    <a:lnTo>
                      <a:pt x="19" y="0"/>
                    </a:lnTo>
                    <a:lnTo>
                      <a:pt x="17" y="32"/>
                    </a:lnTo>
                    <a:lnTo>
                      <a:pt x="68" y="43"/>
                    </a:lnTo>
                    <a:lnTo>
                      <a:pt x="35" y="68"/>
                    </a:lnTo>
                    <a:lnTo>
                      <a:pt x="0" y="11"/>
                    </a:lnTo>
                    <a:close/>
                  </a:path>
                </a:pathLst>
              </a:custGeom>
              <a:solidFill>
                <a:srgbClr val="C5E4F6"/>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mo"/>
                  <a:buNone/>
                </a:pPr>
                <a:r>
                  <a:t/>
                </a:r>
                <a:endParaRPr b="1" i="0" sz="1200" u="none" cap="none" strike="noStrike">
                  <a:solidFill>
                    <a:srgbClr val="000000"/>
                  </a:solidFill>
                  <a:latin typeface="Arial"/>
                  <a:ea typeface="Arial"/>
                  <a:cs typeface="Arial"/>
                  <a:sym typeface="Arial"/>
                </a:endParaRPr>
              </a:p>
            </p:txBody>
          </p:sp>
          <p:sp>
            <p:nvSpPr>
              <p:cNvPr id="754" name="Google Shape;754;p76"/>
              <p:cNvSpPr/>
              <p:nvPr/>
            </p:nvSpPr>
            <p:spPr>
              <a:xfrm>
                <a:off x="1898" y="3758"/>
                <a:ext cx="40" cy="49"/>
              </a:xfrm>
              <a:custGeom>
                <a:rect b="b" l="l" r="r" t="t"/>
                <a:pathLst>
                  <a:path extrusionOk="0" h="105" w="94">
                    <a:moveTo>
                      <a:pt x="0" y="85"/>
                    </a:moveTo>
                    <a:lnTo>
                      <a:pt x="14" y="69"/>
                    </a:lnTo>
                    <a:lnTo>
                      <a:pt x="65" y="79"/>
                    </a:lnTo>
                    <a:lnTo>
                      <a:pt x="43" y="52"/>
                    </a:lnTo>
                    <a:lnTo>
                      <a:pt x="66" y="34"/>
                    </a:lnTo>
                    <a:lnTo>
                      <a:pt x="30" y="32"/>
                    </a:lnTo>
                    <a:lnTo>
                      <a:pt x="30" y="6"/>
                    </a:lnTo>
                    <a:lnTo>
                      <a:pt x="91" y="0"/>
                    </a:lnTo>
                    <a:lnTo>
                      <a:pt x="94" y="105"/>
                    </a:lnTo>
                    <a:lnTo>
                      <a:pt x="0" y="85"/>
                    </a:lnTo>
                    <a:close/>
                  </a:path>
                </a:pathLst>
              </a:custGeom>
              <a:solidFill>
                <a:srgbClr val="C5E4F6"/>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mo"/>
                  <a:buNone/>
                </a:pPr>
                <a:r>
                  <a:t/>
                </a:r>
                <a:endParaRPr b="1" i="0" sz="1200" u="none" cap="none" strike="noStrike">
                  <a:solidFill>
                    <a:srgbClr val="000000"/>
                  </a:solidFill>
                  <a:latin typeface="Arial"/>
                  <a:ea typeface="Arial"/>
                  <a:cs typeface="Arial"/>
                  <a:sym typeface="Arial"/>
                </a:endParaRPr>
              </a:p>
            </p:txBody>
          </p:sp>
          <p:sp>
            <p:nvSpPr>
              <p:cNvPr id="755" name="Google Shape;755;p76"/>
              <p:cNvSpPr/>
              <p:nvPr/>
            </p:nvSpPr>
            <p:spPr>
              <a:xfrm>
                <a:off x="1916" y="3815"/>
                <a:ext cx="29" cy="10"/>
              </a:xfrm>
              <a:custGeom>
                <a:rect b="b" l="l" r="r" t="t"/>
                <a:pathLst>
                  <a:path extrusionOk="0" h="22" w="70">
                    <a:moveTo>
                      <a:pt x="0" y="0"/>
                    </a:moveTo>
                    <a:lnTo>
                      <a:pt x="63" y="6"/>
                    </a:lnTo>
                    <a:lnTo>
                      <a:pt x="70" y="22"/>
                    </a:lnTo>
                    <a:lnTo>
                      <a:pt x="0" y="0"/>
                    </a:lnTo>
                    <a:close/>
                  </a:path>
                </a:pathLst>
              </a:custGeom>
              <a:solidFill>
                <a:srgbClr val="C5E4F6"/>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mo"/>
                  <a:buNone/>
                </a:pPr>
                <a:r>
                  <a:t/>
                </a:r>
                <a:endParaRPr b="1" i="0" sz="1200" u="none" cap="none" strike="noStrike">
                  <a:solidFill>
                    <a:srgbClr val="000000"/>
                  </a:solidFill>
                  <a:latin typeface="Arial"/>
                  <a:ea typeface="Arial"/>
                  <a:cs typeface="Arial"/>
                  <a:sym typeface="Arial"/>
                </a:endParaRPr>
              </a:p>
            </p:txBody>
          </p:sp>
          <p:sp>
            <p:nvSpPr>
              <p:cNvPr id="756" name="Google Shape;756;p76"/>
              <p:cNvSpPr/>
              <p:nvPr/>
            </p:nvSpPr>
            <p:spPr>
              <a:xfrm>
                <a:off x="1945" y="3807"/>
                <a:ext cx="14" cy="8"/>
              </a:xfrm>
              <a:custGeom>
                <a:rect b="b" l="l" r="r" t="t"/>
                <a:pathLst>
                  <a:path extrusionOk="0" h="14" w="32">
                    <a:moveTo>
                      <a:pt x="0" y="14"/>
                    </a:moveTo>
                    <a:lnTo>
                      <a:pt x="6" y="0"/>
                    </a:lnTo>
                    <a:lnTo>
                      <a:pt x="32" y="14"/>
                    </a:lnTo>
                    <a:lnTo>
                      <a:pt x="0" y="14"/>
                    </a:lnTo>
                    <a:close/>
                  </a:path>
                </a:pathLst>
              </a:custGeom>
              <a:solidFill>
                <a:srgbClr val="C5E4F6"/>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mo"/>
                  <a:buNone/>
                </a:pPr>
                <a:r>
                  <a:t/>
                </a:r>
                <a:endParaRPr b="1" i="0" sz="1200" u="none" cap="none" strike="noStrike">
                  <a:solidFill>
                    <a:srgbClr val="000000"/>
                  </a:solidFill>
                  <a:latin typeface="Arial"/>
                  <a:ea typeface="Arial"/>
                  <a:cs typeface="Arial"/>
                  <a:sym typeface="Arial"/>
                </a:endParaRPr>
              </a:p>
            </p:txBody>
          </p:sp>
          <p:sp>
            <p:nvSpPr>
              <p:cNvPr id="757" name="Google Shape;757;p76"/>
              <p:cNvSpPr/>
              <p:nvPr/>
            </p:nvSpPr>
            <p:spPr>
              <a:xfrm>
                <a:off x="1839" y="3675"/>
                <a:ext cx="9" cy="23"/>
              </a:xfrm>
              <a:custGeom>
                <a:rect b="b" l="l" r="r" t="t"/>
                <a:pathLst>
                  <a:path extrusionOk="0" h="53" w="21">
                    <a:moveTo>
                      <a:pt x="0" y="24"/>
                    </a:moveTo>
                    <a:lnTo>
                      <a:pt x="7" y="0"/>
                    </a:lnTo>
                    <a:lnTo>
                      <a:pt x="21" y="53"/>
                    </a:lnTo>
                    <a:lnTo>
                      <a:pt x="0" y="24"/>
                    </a:lnTo>
                    <a:close/>
                  </a:path>
                </a:pathLst>
              </a:custGeom>
              <a:solidFill>
                <a:srgbClr val="C5E4F6"/>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mo"/>
                  <a:buNone/>
                </a:pPr>
                <a:r>
                  <a:t/>
                </a:r>
                <a:endParaRPr b="1" i="0" sz="1200" u="none" cap="none" strike="noStrike">
                  <a:solidFill>
                    <a:srgbClr val="000000"/>
                  </a:solidFill>
                  <a:latin typeface="Arial"/>
                  <a:ea typeface="Arial"/>
                  <a:cs typeface="Arial"/>
                  <a:sym typeface="Arial"/>
                </a:endParaRPr>
              </a:p>
            </p:txBody>
          </p:sp>
          <p:sp>
            <p:nvSpPr>
              <p:cNvPr id="758" name="Google Shape;758;p76"/>
              <p:cNvSpPr/>
              <p:nvPr/>
            </p:nvSpPr>
            <p:spPr>
              <a:xfrm>
                <a:off x="1850" y="3537"/>
                <a:ext cx="9" cy="34"/>
              </a:xfrm>
              <a:custGeom>
                <a:rect b="b" l="l" r="r" t="t"/>
                <a:pathLst>
                  <a:path extrusionOk="0" h="68" w="20">
                    <a:moveTo>
                      <a:pt x="0" y="59"/>
                    </a:moveTo>
                    <a:lnTo>
                      <a:pt x="20" y="0"/>
                    </a:lnTo>
                    <a:lnTo>
                      <a:pt x="20" y="68"/>
                    </a:lnTo>
                    <a:lnTo>
                      <a:pt x="0" y="59"/>
                    </a:lnTo>
                    <a:close/>
                  </a:path>
                </a:pathLst>
              </a:custGeom>
              <a:solidFill>
                <a:srgbClr val="C5E4F6"/>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mo"/>
                  <a:buNone/>
                </a:pPr>
                <a:r>
                  <a:t/>
                </a:r>
                <a:endParaRPr b="1" i="0" sz="1200" u="none" cap="none" strike="noStrike">
                  <a:solidFill>
                    <a:srgbClr val="000000"/>
                  </a:solidFill>
                  <a:latin typeface="Arial"/>
                  <a:ea typeface="Arial"/>
                  <a:cs typeface="Arial"/>
                  <a:sym typeface="Arial"/>
                </a:endParaRPr>
              </a:p>
            </p:txBody>
          </p:sp>
        </p:grpSp>
        <p:grpSp>
          <p:nvGrpSpPr>
            <p:cNvPr id="759" name="Google Shape;759;p76"/>
            <p:cNvGrpSpPr/>
            <p:nvPr/>
          </p:nvGrpSpPr>
          <p:grpSpPr>
            <a:xfrm>
              <a:off x="1994895" y="5092832"/>
              <a:ext cx="498854" cy="1082777"/>
              <a:chOff x="1865" y="3181"/>
              <a:chExt cx="289" cy="627"/>
            </a:xfrm>
          </p:grpSpPr>
          <p:sp>
            <p:nvSpPr>
              <p:cNvPr id="760" name="Google Shape;760;p76"/>
              <p:cNvSpPr/>
              <p:nvPr/>
            </p:nvSpPr>
            <p:spPr>
              <a:xfrm>
                <a:off x="1936" y="3759"/>
                <a:ext cx="50" cy="49"/>
              </a:xfrm>
              <a:custGeom>
                <a:rect b="b" l="l" r="r" t="t"/>
                <a:pathLst>
                  <a:path extrusionOk="0" h="105" w="118">
                    <a:moveTo>
                      <a:pt x="0" y="0"/>
                    </a:moveTo>
                    <a:lnTo>
                      <a:pt x="3" y="105"/>
                    </a:lnTo>
                    <a:lnTo>
                      <a:pt x="118" y="94"/>
                    </a:lnTo>
                    <a:lnTo>
                      <a:pt x="26" y="50"/>
                    </a:lnTo>
                    <a:lnTo>
                      <a:pt x="0" y="0"/>
                    </a:lnTo>
                    <a:close/>
                  </a:path>
                </a:pathLst>
              </a:custGeom>
              <a:solidFill>
                <a:srgbClr val="C5E4F6"/>
              </a:solidFill>
              <a:ln cap="flat" cmpd="sng" w="9525">
                <a:solidFill>
                  <a:srgbClr val="FFFF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mo"/>
                  <a:buNone/>
                </a:pPr>
                <a:r>
                  <a:t/>
                </a:r>
                <a:endParaRPr b="1" i="0" sz="1200" u="none" cap="none" strike="noStrike">
                  <a:solidFill>
                    <a:srgbClr val="000000"/>
                  </a:solidFill>
                  <a:latin typeface="Arial"/>
                  <a:ea typeface="Arial"/>
                  <a:cs typeface="Arial"/>
                  <a:sym typeface="Arial"/>
                </a:endParaRPr>
              </a:p>
            </p:txBody>
          </p:sp>
          <p:sp>
            <p:nvSpPr>
              <p:cNvPr id="761" name="Google Shape;761;p76"/>
              <p:cNvSpPr/>
              <p:nvPr/>
            </p:nvSpPr>
            <p:spPr>
              <a:xfrm>
                <a:off x="1865" y="3181"/>
                <a:ext cx="289" cy="571"/>
              </a:xfrm>
              <a:custGeom>
                <a:rect b="b" l="l" r="r" t="t"/>
                <a:pathLst>
                  <a:path extrusionOk="0" h="1227" w="668">
                    <a:moveTo>
                      <a:pt x="0" y="1134"/>
                    </a:moveTo>
                    <a:lnTo>
                      <a:pt x="6" y="1160"/>
                    </a:lnTo>
                    <a:lnTo>
                      <a:pt x="34" y="1152"/>
                    </a:lnTo>
                    <a:lnTo>
                      <a:pt x="47" y="1214"/>
                    </a:lnTo>
                    <a:lnTo>
                      <a:pt x="168" y="1227"/>
                    </a:lnTo>
                    <a:lnTo>
                      <a:pt x="135" y="1195"/>
                    </a:lnTo>
                    <a:lnTo>
                      <a:pt x="161" y="1113"/>
                    </a:lnTo>
                    <a:lnTo>
                      <a:pt x="184" y="1129"/>
                    </a:lnTo>
                    <a:lnTo>
                      <a:pt x="259" y="1011"/>
                    </a:lnTo>
                    <a:lnTo>
                      <a:pt x="201" y="946"/>
                    </a:lnTo>
                    <a:lnTo>
                      <a:pt x="266" y="906"/>
                    </a:lnTo>
                    <a:lnTo>
                      <a:pt x="276" y="845"/>
                    </a:lnTo>
                    <a:lnTo>
                      <a:pt x="308" y="819"/>
                    </a:lnTo>
                    <a:lnTo>
                      <a:pt x="282" y="807"/>
                    </a:lnTo>
                    <a:lnTo>
                      <a:pt x="333" y="807"/>
                    </a:lnTo>
                    <a:lnTo>
                      <a:pt x="327" y="778"/>
                    </a:lnTo>
                    <a:lnTo>
                      <a:pt x="304" y="799"/>
                    </a:lnTo>
                    <a:lnTo>
                      <a:pt x="282" y="777"/>
                    </a:lnTo>
                    <a:lnTo>
                      <a:pt x="279" y="732"/>
                    </a:lnTo>
                    <a:lnTo>
                      <a:pt x="370" y="736"/>
                    </a:lnTo>
                    <a:lnTo>
                      <a:pt x="379" y="647"/>
                    </a:lnTo>
                    <a:lnTo>
                      <a:pt x="522" y="632"/>
                    </a:lnTo>
                    <a:lnTo>
                      <a:pt x="566" y="569"/>
                    </a:lnTo>
                    <a:lnTo>
                      <a:pt x="508" y="456"/>
                    </a:lnTo>
                    <a:lnTo>
                      <a:pt x="535" y="313"/>
                    </a:lnTo>
                    <a:lnTo>
                      <a:pt x="668" y="195"/>
                    </a:lnTo>
                    <a:lnTo>
                      <a:pt x="662" y="142"/>
                    </a:lnTo>
                    <a:lnTo>
                      <a:pt x="639" y="140"/>
                    </a:lnTo>
                    <a:lnTo>
                      <a:pt x="603" y="204"/>
                    </a:lnTo>
                    <a:lnTo>
                      <a:pt x="511" y="200"/>
                    </a:lnTo>
                    <a:lnTo>
                      <a:pt x="528" y="129"/>
                    </a:lnTo>
                    <a:lnTo>
                      <a:pt x="367" y="19"/>
                    </a:lnTo>
                    <a:lnTo>
                      <a:pt x="311" y="10"/>
                    </a:lnTo>
                    <a:lnTo>
                      <a:pt x="307" y="33"/>
                    </a:lnTo>
                    <a:lnTo>
                      <a:pt x="245" y="0"/>
                    </a:lnTo>
                    <a:lnTo>
                      <a:pt x="208" y="41"/>
                    </a:lnTo>
                    <a:lnTo>
                      <a:pt x="206" y="84"/>
                    </a:lnTo>
                    <a:lnTo>
                      <a:pt x="167" y="101"/>
                    </a:lnTo>
                    <a:lnTo>
                      <a:pt x="168" y="187"/>
                    </a:lnTo>
                    <a:lnTo>
                      <a:pt x="128" y="234"/>
                    </a:lnTo>
                    <a:lnTo>
                      <a:pt x="96" y="353"/>
                    </a:lnTo>
                    <a:lnTo>
                      <a:pt x="120" y="466"/>
                    </a:lnTo>
                    <a:lnTo>
                      <a:pt x="75" y="561"/>
                    </a:lnTo>
                    <a:lnTo>
                      <a:pt x="47" y="802"/>
                    </a:lnTo>
                    <a:lnTo>
                      <a:pt x="70" y="888"/>
                    </a:lnTo>
                    <a:lnTo>
                      <a:pt x="48" y="896"/>
                    </a:lnTo>
                    <a:lnTo>
                      <a:pt x="58" y="974"/>
                    </a:lnTo>
                    <a:lnTo>
                      <a:pt x="0" y="1134"/>
                    </a:lnTo>
                    <a:close/>
                  </a:path>
                </a:pathLst>
              </a:custGeom>
              <a:solidFill>
                <a:srgbClr val="C5E4F6"/>
              </a:solidFill>
              <a:ln cap="flat" cmpd="sng" w="9525">
                <a:solidFill>
                  <a:srgbClr val="FFFF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mo"/>
                  <a:buNone/>
                </a:pPr>
                <a:r>
                  <a:t/>
                </a:r>
                <a:endParaRPr b="1" i="0" sz="1200" u="none" cap="none" strike="noStrike">
                  <a:solidFill>
                    <a:srgbClr val="000000"/>
                  </a:solidFill>
                  <a:latin typeface="Arial"/>
                  <a:ea typeface="Arial"/>
                  <a:cs typeface="Arial"/>
                  <a:sym typeface="Arial"/>
                </a:endParaRPr>
              </a:p>
            </p:txBody>
          </p:sp>
          <p:sp>
            <p:nvSpPr>
              <p:cNvPr id="762" name="Google Shape;762;p76"/>
              <p:cNvSpPr/>
              <p:nvPr/>
            </p:nvSpPr>
            <p:spPr>
              <a:xfrm>
                <a:off x="2050" y="3731"/>
                <a:ext cx="21" cy="14"/>
              </a:xfrm>
              <a:custGeom>
                <a:rect b="b" l="l" r="r" t="t"/>
                <a:pathLst>
                  <a:path extrusionOk="0" h="31" w="52">
                    <a:moveTo>
                      <a:pt x="0" y="31"/>
                    </a:moveTo>
                    <a:lnTo>
                      <a:pt x="29" y="15"/>
                    </a:lnTo>
                    <a:lnTo>
                      <a:pt x="16" y="0"/>
                    </a:lnTo>
                    <a:lnTo>
                      <a:pt x="52" y="3"/>
                    </a:lnTo>
                    <a:lnTo>
                      <a:pt x="0" y="31"/>
                    </a:lnTo>
                    <a:close/>
                  </a:path>
                </a:pathLst>
              </a:custGeom>
              <a:solidFill>
                <a:srgbClr val="C5E4F6"/>
              </a:solidFill>
              <a:ln cap="flat" cmpd="sng" w="9525">
                <a:solidFill>
                  <a:srgbClr val="FFFF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mo"/>
                  <a:buNone/>
                </a:pPr>
                <a:r>
                  <a:t/>
                </a:r>
                <a:endParaRPr b="1" i="0" sz="1200" u="none" cap="none" strike="noStrike">
                  <a:solidFill>
                    <a:srgbClr val="000000"/>
                  </a:solidFill>
                  <a:latin typeface="Arial"/>
                  <a:ea typeface="Arial"/>
                  <a:cs typeface="Arial"/>
                  <a:sym typeface="Arial"/>
                </a:endParaRPr>
              </a:p>
            </p:txBody>
          </p:sp>
          <p:sp>
            <p:nvSpPr>
              <p:cNvPr id="763" name="Google Shape;763;p76"/>
              <p:cNvSpPr/>
              <p:nvPr/>
            </p:nvSpPr>
            <p:spPr>
              <a:xfrm>
                <a:off x="2067" y="3729"/>
                <a:ext cx="25" cy="17"/>
              </a:xfrm>
              <a:custGeom>
                <a:rect b="b" l="l" r="r" t="t"/>
                <a:pathLst>
                  <a:path extrusionOk="0" h="38" w="60">
                    <a:moveTo>
                      <a:pt x="0" y="38"/>
                    </a:moveTo>
                    <a:lnTo>
                      <a:pt x="29" y="0"/>
                    </a:lnTo>
                    <a:lnTo>
                      <a:pt x="60" y="13"/>
                    </a:lnTo>
                    <a:lnTo>
                      <a:pt x="0" y="38"/>
                    </a:lnTo>
                    <a:close/>
                  </a:path>
                </a:pathLst>
              </a:custGeom>
              <a:solidFill>
                <a:srgbClr val="C5E4F6"/>
              </a:solidFill>
              <a:ln cap="flat" cmpd="sng" w="9525">
                <a:solidFill>
                  <a:srgbClr val="FFFF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mo"/>
                  <a:buNone/>
                </a:pPr>
                <a:r>
                  <a:t/>
                </a:r>
                <a:endParaRPr b="1" i="0" sz="1200" u="none" cap="none" strike="noStrike">
                  <a:solidFill>
                    <a:srgbClr val="000000"/>
                  </a:solidFill>
                  <a:latin typeface="Arial"/>
                  <a:ea typeface="Arial"/>
                  <a:cs typeface="Arial"/>
                  <a:sym typeface="Arial"/>
                </a:endParaRPr>
              </a:p>
            </p:txBody>
          </p:sp>
        </p:grpSp>
        <p:sp>
          <p:nvSpPr>
            <p:cNvPr id="764" name="Google Shape;764;p76"/>
            <p:cNvSpPr/>
            <p:nvPr/>
          </p:nvSpPr>
          <p:spPr>
            <a:xfrm>
              <a:off x="2476637" y="4324463"/>
              <a:ext cx="74247" cy="96694"/>
            </a:xfrm>
            <a:custGeom>
              <a:rect b="b" l="l" r="r" t="t"/>
              <a:pathLst>
                <a:path extrusionOk="0" h="120" w="95">
                  <a:moveTo>
                    <a:pt x="0" y="116"/>
                  </a:moveTo>
                  <a:lnTo>
                    <a:pt x="13" y="0"/>
                  </a:lnTo>
                  <a:lnTo>
                    <a:pt x="95" y="52"/>
                  </a:lnTo>
                  <a:lnTo>
                    <a:pt x="46" y="120"/>
                  </a:lnTo>
                  <a:lnTo>
                    <a:pt x="0" y="116"/>
                  </a:lnTo>
                  <a:close/>
                </a:path>
              </a:pathLst>
            </a:custGeom>
            <a:solidFill>
              <a:srgbClr val="C5E4F6"/>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mo"/>
                <a:buNone/>
              </a:pPr>
              <a:r>
                <a:t/>
              </a:r>
              <a:endParaRPr b="1" i="0" sz="1200" u="none" cap="none" strike="noStrike">
                <a:solidFill>
                  <a:srgbClr val="000000"/>
                </a:solidFill>
                <a:latin typeface="Arial"/>
                <a:ea typeface="Arial"/>
                <a:cs typeface="Arial"/>
                <a:sym typeface="Arial"/>
              </a:endParaRPr>
            </a:p>
          </p:txBody>
        </p:sp>
        <p:sp>
          <p:nvSpPr>
            <p:cNvPr id="765" name="Google Shape;765;p76"/>
            <p:cNvSpPr/>
            <p:nvPr/>
          </p:nvSpPr>
          <p:spPr>
            <a:xfrm>
              <a:off x="1516605" y="3977401"/>
              <a:ext cx="101874" cy="124321"/>
            </a:xfrm>
            <a:custGeom>
              <a:rect b="b" l="l" r="r" t="t"/>
              <a:pathLst>
                <a:path extrusionOk="0" h="150" w="136">
                  <a:moveTo>
                    <a:pt x="0" y="121"/>
                  </a:moveTo>
                  <a:lnTo>
                    <a:pt x="31" y="66"/>
                  </a:lnTo>
                  <a:lnTo>
                    <a:pt x="65" y="65"/>
                  </a:lnTo>
                  <a:lnTo>
                    <a:pt x="29" y="18"/>
                  </a:lnTo>
                  <a:lnTo>
                    <a:pt x="109" y="0"/>
                  </a:lnTo>
                  <a:lnTo>
                    <a:pt x="119" y="72"/>
                  </a:lnTo>
                  <a:lnTo>
                    <a:pt x="136" y="78"/>
                  </a:lnTo>
                  <a:lnTo>
                    <a:pt x="101" y="124"/>
                  </a:lnTo>
                  <a:lnTo>
                    <a:pt x="78" y="150"/>
                  </a:lnTo>
                  <a:lnTo>
                    <a:pt x="0" y="121"/>
                  </a:lnTo>
                  <a:close/>
                </a:path>
              </a:pathLst>
            </a:custGeom>
            <a:solidFill>
              <a:srgbClr val="C5E4F6"/>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mo"/>
                <a:buNone/>
              </a:pPr>
              <a:r>
                <a:t/>
              </a:r>
              <a:endParaRPr b="1" i="0" sz="1200" u="none" cap="none" strike="noStrike">
                <a:solidFill>
                  <a:srgbClr val="000000"/>
                </a:solidFill>
                <a:latin typeface="Arial"/>
                <a:ea typeface="Arial"/>
                <a:cs typeface="Arial"/>
                <a:sym typeface="Arial"/>
              </a:endParaRPr>
            </a:p>
          </p:txBody>
        </p:sp>
        <p:sp>
          <p:nvSpPr>
            <p:cNvPr id="766" name="Google Shape;766;p76"/>
            <p:cNvSpPr/>
            <p:nvPr/>
          </p:nvSpPr>
          <p:spPr>
            <a:xfrm>
              <a:off x="2303969" y="4246762"/>
              <a:ext cx="119141" cy="193387"/>
            </a:xfrm>
            <a:custGeom>
              <a:rect b="b" l="l" r="r" t="t"/>
              <a:pathLst>
                <a:path extrusionOk="0" h="238" w="162">
                  <a:moveTo>
                    <a:pt x="0" y="78"/>
                  </a:moveTo>
                  <a:lnTo>
                    <a:pt x="26" y="110"/>
                  </a:lnTo>
                  <a:lnTo>
                    <a:pt x="54" y="135"/>
                  </a:lnTo>
                  <a:lnTo>
                    <a:pt x="47" y="201"/>
                  </a:lnTo>
                  <a:lnTo>
                    <a:pt x="67" y="238"/>
                  </a:lnTo>
                  <a:lnTo>
                    <a:pt x="162" y="223"/>
                  </a:lnTo>
                  <a:lnTo>
                    <a:pt x="107" y="149"/>
                  </a:lnTo>
                  <a:lnTo>
                    <a:pt x="146" y="87"/>
                  </a:lnTo>
                  <a:lnTo>
                    <a:pt x="48" y="0"/>
                  </a:lnTo>
                  <a:lnTo>
                    <a:pt x="18" y="25"/>
                  </a:lnTo>
                  <a:lnTo>
                    <a:pt x="31" y="48"/>
                  </a:lnTo>
                  <a:lnTo>
                    <a:pt x="0" y="78"/>
                  </a:lnTo>
                  <a:close/>
                </a:path>
              </a:pathLst>
            </a:custGeom>
            <a:solidFill>
              <a:srgbClr val="C5E4F6"/>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mo"/>
                <a:buNone/>
              </a:pPr>
              <a:r>
                <a:t/>
              </a:r>
              <a:endParaRPr b="1" i="0" sz="1200" u="none" cap="none" strike="noStrike">
                <a:solidFill>
                  <a:srgbClr val="000000"/>
                </a:solidFill>
                <a:latin typeface="Arial"/>
                <a:ea typeface="Arial"/>
                <a:cs typeface="Arial"/>
                <a:sym typeface="Arial"/>
              </a:endParaRPr>
            </a:p>
          </p:txBody>
        </p:sp>
        <p:sp>
          <p:nvSpPr>
            <p:cNvPr id="767" name="Google Shape;767;p76"/>
            <p:cNvSpPr/>
            <p:nvPr/>
          </p:nvSpPr>
          <p:spPr>
            <a:xfrm>
              <a:off x="1968994" y="3925600"/>
              <a:ext cx="67341" cy="48347"/>
            </a:xfrm>
            <a:custGeom>
              <a:rect b="b" l="l" r="r" t="t"/>
              <a:pathLst>
                <a:path extrusionOk="0" h="65" w="90">
                  <a:moveTo>
                    <a:pt x="0" y="49"/>
                  </a:moveTo>
                  <a:lnTo>
                    <a:pt x="67" y="47"/>
                  </a:lnTo>
                  <a:lnTo>
                    <a:pt x="35" y="4"/>
                  </a:lnTo>
                  <a:lnTo>
                    <a:pt x="90" y="0"/>
                  </a:lnTo>
                  <a:lnTo>
                    <a:pt x="90" y="65"/>
                  </a:lnTo>
                  <a:lnTo>
                    <a:pt x="0" y="49"/>
                  </a:lnTo>
                  <a:close/>
                </a:path>
              </a:pathLst>
            </a:custGeom>
            <a:solidFill>
              <a:srgbClr val="C5E4F6"/>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mo"/>
                <a:buNone/>
              </a:pPr>
              <a:r>
                <a:t/>
              </a:r>
              <a:endParaRPr b="1" i="0" sz="1200" u="none" cap="none" strike="noStrike">
                <a:solidFill>
                  <a:srgbClr val="000000"/>
                </a:solidFill>
                <a:latin typeface="Arial"/>
                <a:ea typeface="Arial"/>
                <a:cs typeface="Arial"/>
                <a:sym typeface="Arial"/>
              </a:endParaRPr>
            </a:p>
          </p:txBody>
        </p:sp>
        <p:sp>
          <p:nvSpPr>
            <p:cNvPr id="768" name="Google Shape;768;p76"/>
            <p:cNvSpPr/>
            <p:nvPr/>
          </p:nvSpPr>
          <p:spPr>
            <a:xfrm>
              <a:off x="1587399" y="4034380"/>
              <a:ext cx="157128" cy="91514"/>
            </a:xfrm>
            <a:custGeom>
              <a:rect b="b" l="l" r="r" t="t"/>
              <a:pathLst>
                <a:path extrusionOk="0" h="53" w="91">
                  <a:moveTo>
                    <a:pt x="0" y="25"/>
                  </a:moveTo>
                  <a:lnTo>
                    <a:pt x="15" y="3"/>
                  </a:lnTo>
                  <a:lnTo>
                    <a:pt x="64" y="0"/>
                  </a:lnTo>
                  <a:lnTo>
                    <a:pt x="91" y="15"/>
                  </a:lnTo>
                  <a:lnTo>
                    <a:pt x="69" y="18"/>
                  </a:lnTo>
                  <a:lnTo>
                    <a:pt x="35" y="53"/>
                  </a:lnTo>
                  <a:lnTo>
                    <a:pt x="27" y="47"/>
                  </a:lnTo>
                  <a:lnTo>
                    <a:pt x="26" y="32"/>
                  </a:lnTo>
                  <a:lnTo>
                    <a:pt x="20" y="26"/>
                  </a:lnTo>
                  <a:lnTo>
                    <a:pt x="0" y="25"/>
                  </a:lnTo>
                  <a:close/>
                </a:path>
              </a:pathLst>
            </a:custGeom>
            <a:solidFill>
              <a:srgbClr val="C5E4F6"/>
            </a:solidFill>
            <a:ln cap="flat" cmpd="sng" w="9525">
              <a:solidFill>
                <a:srgbClr val="FFFF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mo"/>
                <a:buNone/>
              </a:pPr>
              <a:r>
                <a:t/>
              </a:r>
              <a:endParaRPr b="1" i="0" sz="1200" u="none" cap="none" strike="noStrike">
                <a:solidFill>
                  <a:srgbClr val="000000"/>
                </a:solidFill>
                <a:latin typeface="Arial"/>
                <a:ea typeface="Arial"/>
                <a:cs typeface="Arial"/>
                <a:sym typeface="Arial"/>
              </a:endParaRPr>
            </a:p>
          </p:txBody>
        </p:sp>
        <p:sp>
          <p:nvSpPr>
            <p:cNvPr id="769" name="Google Shape;769;p76"/>
            <p:cNvSpPr/>
            <p:nvPr/>
          </p:nvSpPr>
          <p:spPr>
            <a:xfrm>
              <a:off x="893274" y="3542279"/>
              <a:ext cx="761464" cy="531816"/>
            </a:xfrm>
            <a:custGeom>
              <a:rect b="b" l="l" r="r" t="t"/>
              <a:pathLst>
                <a:path extrusionOk="0" h="664" w="1027">
                  <a:moveTo>
                    <a:pt x="0" y="7"/>
                  </a:moveTo>
                  <a:lnTo>
                    <a:pt x="50" y="110"/>
                  </a:lnTo>
                  <a:lnTo>
                    <a:pt x="106" y="158"/>
                  </a:lnTo>
                  <a:lnTo>
                    <a:pt x="102" y="187"/>
                  </a:lnTo>
                  <a:lnTo>
                    <a:pt x="73" y="193"/>
                  </a:lnTo>
                  <a:lnTo>
                    <a:pt x="138" y="216"/>
                  </a:lnTo>
                  <a:lnTo>
                    <a:pt x="171" y="262"/>
                  </a:lnTo>
                  <a:lnTo>
                    <a:pt x="170" y="301"/>
                  </a:lnTo>
                  <a:lnTo>
                    <a:pt x="243" y="366"/>
                  </a:lnTo>
                  <a:lnTo>
                    <a:pt x="259" y="344"/>
                  </a:lnTo>
                  <a:lnTo>
                    <a:pt x="89" y="94"/>
                  </a:lnTo>
                  <a:lnTo>
                    <a:pt x="77" y="28"/>
                  </a:lnTo>
                  <a:lnTo>
                    <a:pt x="115" y="45"/>
                  </a:lnTo>
                  <a:lnTo>
                    <a:pt x="177" y="153"/>
                  </a:lnTo>
                  <a:lnTo>
                    <a:pt x="268" y="235"/>
                  </a:lnTo>
                  <a:lnTo>
                    <a:pt x="265" y="266"/>
                  </a:lnTo>
                  <a:lnTo>
                    <a:pt x="392" y="379"/>
                  </a:lnTo>
                  <a:lnTo>
                    <a:pt x="408" y="425"/>
                  </a:lnTo>
                  <a:lnTo>
                    <a:pt x="392" y="457"/>
                  </a:lnTo>
                  <a:lnTo>
                    <a:pt x="422" y="501"/>
                  </a:lnTo>
                  <a:lnTo>
                    <a:pt x="667" y="616"/>
                  </a:lnTo>
                  <a:lnTo>
                    <a:pt x="771" y="608"/>
                  </a:lnTo>
                  <a:lnTo>
                    <a:pt x="840" y="664"/>
                  </a:lnTo>
                  <a:lnTo>
                    <a:pt x="871" y="609"/>
                  </a:lnTo>
                  <a:lnTo>
                    <a:pt x="905" y="608"/>
                  </a:lnTo>
                  <a:lnTo>
                    <a:pt x="869" y="561"/>
                  </a:lnTo>
                  <a:lnTo>
                    <a:pt x="949" y="543"/>
                  </a:lnTo>
                  <a:lnTo>
                    <a:pt x="976" y="524"/>
                  </a:lnTo>
                  <a:lnTo>
                    <a:pt x="985" y="512"/>
                  </a:lnTo>
                  <a:lnTo>
                    <a:pt x="993" y="537"/>
                  </a:lnTo>
                  <a:lnTo>
                    <a:pt x="1027" y="427"/>
                  </a:lnTo>
                  <a:lnTo>
                    <a:pt x="983" y="410"/>
                  </a:lnTo>
                  <a:lnTo>
                    <a:pt x="907" y="427"/>
                  </a:lnTo>
                  <a:lnTo>
                    <a:pt x="866" y="524"/>
                  </a:lnTo>
                  <a:lnTo>
                    <a:pt x="765" y="533"/>
                  </a:lnTo>
                  <a:lnTo>
                    <a:pt x="726" y="509"/>
                  </a:lnTo>
                  <a:lnTo>
                    <a:pt x="660" y="391"/>
                  </a:lnTo>
                  <a:lnTo>
                    <a:pt x="658" y="301"/>
                  </a:lnTo>
                  <a:lnTo>
                    <a:pt x="681" y="256"/>
                  </a:lnTo>
                  <a:lnTo>
                    <a:pt x="613" y="235"/>
                  </a:lnTo>
                  <a:lnTo>
                    <a:pt x="527" y="109"/>
                  </a:lnTo>
                  <a:lnTo>
                    <a:pt x="456" y="136"/>
                  </a:lnTo>
                  <a:lnTo>
                    <a:pt x="363" y="33"/>
                  </a:lnTo>
                  <a:lnTo>
                    <a:pt x="209" y="55"/>
                  </a:lnTo>
                  <a:lnTo>
                    <a:pt x="80" y="0"/>
                  </a:lnTo>
                  <a:lnTo>
                    <a:pt x="0" y="7"/>
                  </a:lnTo>
                  <a:close/>
                </a:path>
              </a:pathLst>
            </a:custGeom>
            <a:solidFill>
              <a:srgbClr val="C5E4F6"/>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mo"/>
                <a:buNone/>
              </a:pPr>
              <a:r>
                <a:t/>
              </a:r>
              <a:endParaRPr b="1" i="0" sz="1200" u="none" cap="none" strike="noStrike">
                <a:solidFill>
                  <a:srgbClr val="000000"/>
                </a:solidFill>
                <a:latin typeface="Arial"/>
                <a:ea typeface="Arial"/>
                <a:cs typeface="Arial"/>
                <a:sym typeface="Arial"/>
              </a:endParaRPr>
            </a:p>
          </p:txBody>
        </p:sp>
        <p:sp>
          <p:nvSpPr>
            <p:cNvPr id="770" name="Google Shape;770;p76"/>
            <p:cNvSpPr/>
            <p:nvPr/>
          </p:nvSpPr>
          <p:spPr>
            <a:xfrm>
              <a:off x="1644378" y="4063734"/>
              <a:ext cx="100147" cy="112234"/>
            </a:xfrm>
            <a:custGeom>
              <a:rect b="b" l="l" r="r" t="t"/>
              <a:pathLst>
                <a:path extrusionOk="0" h="145" w="136">
                  <a:moveTo>
                    <a:pt x="0" y="72"/>
                  </a:moveTo>
                  <a:lnTo>
                    <a:pt x="54" y="142"/>
                  </a:lnTo>
                  <a:lnTo>
                    <a:pt x="125" y="145"/>
                  </a:lnTo>
                  <a:lnTo>
                    <a:pt x="136" y="0"/>
                  </a:lnTo>
                  <a:lnTo>
                    <a:pt x="87" y="7"/>
                  </a:lnTo>
                  <a:lnTo>
                    <a:pt x="0" y="72"/>
                  </a:lnTo>
                  <a:close/>
                </a:path>
              </a:pathLst>
            </a:custGeom>
            <a:solidFill>
              <a:srgbClr val="C5E4F6"/>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mo"/>
                <a:buNone/>
              </a:pPr>
              <a:r>
                <a:t/>
              </a:r>
              <a:endParaRPr b="1" i="0" sz="1200" u="none" cap="none" strike="noStrike">
                <a:solidFill>
                  <a:srgbClr val="000000"/>
                </a:solidFill>
                <a:latin typeface="Arial"/>
                <a:ea typeface="Arial"/>
                <a:cs typeface="Arial"/>
                <a:sym typeface="Arial"/>
              </a:endParaRPr>
            </a:p>
          </p:txBody>
        </p:sp>
        <p:sp>
          <p:nvSpPr>
            <p:cNvPr id="771" name="Google Shape;771;p76"/>
            <p:cNvSpPr/>
            <p:nvPr/>
          </p:nvSpPr>
          <p:spPr>
            <a:xfrm>
              <a:off x="1747979" y="4208775"/>
              <a:ext cx="150221" cy="70794"/>
            </a:xfrm>
            <a:custGeom>
              <a:rect b="b" l="l" r="r" t="t"/>
              <a:pathLst>
                <a:path extrusionOk="0" h="89" w="193">
                  <a:moveTo>
                    <a:pt x="0" y="48"/>
                  </a:moveTo>
                  <a:lnTo>
                    <a:pt x="16" y="0"/>
                  </a:lnTo>
                  <a:lnTo>
                    <a:pt x="58" y="29"/>
                  </a:lnTo>
                  <a:lnTo>
                    <a:pt x="130" y="2"/>
                  </a:lnTo>
                  <a:lnTo>
                    <a:pt x="193" y="35"/>
                  </a:lnTo>
                  <a:lnTo>
                    <a:pt x="180" y="86"/>
                  </a:lnTo>
                  <a:lnTo>
                    <a:pt x="172" y="44"/>
                  </a:lnTo>
                  <a:lnTo>
                    <a:pt x="130" y="28"/>
                  </a:lnTo>
                  <a:lnTo>
                    <a:pt x="91" y="54"/>
                  </a:lnTo>
                  <a:lnTo>
                    <a:pt x="103" y="77"/>
                  </a:lnTo>
                  <a:lnTo>
                    <a:pt x="86" y="89"/>
                  </a:lnTo>
                  <a:lnTo>
                    <a:pt x="0" y="48"/>
                  </a:lnTo>
                  <a:close/>
                </a:path>
              </a:pathLst>
            </a:custGeom>
            <a:solidFill>
              <a:schemeClr val="lt2"/>
            </a:solidFill>
            <a:ln cap="flat" cmpd="sng" w="9525">
              <a:solidFill>
                <a:srgbClr val="FFFF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mo"/>
                <a:buNone/>
              </a:pPr>
              <a:r>
                <a:t/>
              </a:r>
              <a:endParaRPr b="1" i="0" sz="1200" u="none" cap="none" strike="noStrike">
                <a:solidFill>
                  <a:srgbClr val="000000"/>
                </a:solidFill>
                <a:latin typeface="Arial"/>
                <a:ea typeface="Arial"/>
                <a:cs typeface="Arial"/>
                <a:sym typeface="Arial"/>
              </a:endParaRPr>
            </a:p>
          </p:txBody>
        </p:sp>
        <p:sp>
          <p:nvSpPr>
            <p:cNvPr id="772" name="Google Shape;772;p76"/>
            <p:cNvSpPr/>
            <p:nvPr/>
          </p:nvSpPr>
          <p:spPr>
            <a:xfrm>
              <a:off x="2271162" y="5018585"/>
              <a:ext cx="200294" cy="238281"/>
            </a:xfrm>
            <a:custGeom>
              <a:rect b="b" l="l" r="r" t="t"/>
              <a:pathLst>
                <a:path extrusionOk="0" h="295" w="278">
                  <a:moveTo>
                    <a:pt x="0" y="110"/>
                  </a:moveTo>
                  <a:lnTo>
                    <a:pt x="19" y="17"/>
                  </a:lnTo>
                  <a:lnTo>
                    <a:pt x="119" y="0"/>
                  </a:lnTo>
                  <a:lnTo>
                    <a:pt x="152" y="30"/>
                  </a:lnTo>
                  <a:lnTo>
                    <a:pt x="159" y="101"/>
                  </a:lnTo>
                  <a:lnTo>
                    <a:pt x="232" y="113"/>
                  </a:lnTo>
                  <a:lnTo>
                    <a:pt x="242" y="162"/>
                  </a:lnTo>
                  <a:lnTo>
                    <a:pt x="278" y="171"/>
                  </a:lnTo>
                  <a:lnTo>
                    <a:pt x="272" y="231"/>
                  </a:lnTo>
                  <a:lnTo>
                    <a:pt x="236" y="295"/>
                  </a:lnTo>
                  <a:lnTo>
                    <a:pt x="144" y="291"/>
                  </a:lnTo>
                  <a:lnTo>
                    <a:pt x="161" y="220"/>
                  </a:lnTo>
                  <a:lnTo>
                    <a:pt x="0" y="110"/>
                  </a:lnTo>
                  <a:close/>
                </a:path>
              </a:pathLst>
            </a:custGeom>
            <a:solidFill>
              <a:srgbClr val="C5E4F6"/>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mo"/>
                <a:buNone/>
              </a:pPr>
              <a:r>
                <a:t/>
              </a:r>
              <a:endParaRPr b="1" i="0" sz="1200" u="none" cap="none" strike="noStrike">
                <a:solidFill>
                  <a:srgbClr val="000000"/>
                </a:solidFill>
                <a:latin typeface="Arial"/>
                <a:ea typeface="Arial"/>
                <a:cs typeface="Arial"/>
                <a:sym typeface="Arial"/>
              </a:endParaRPr>
            </a:p>
          </p:txBody>
        </p:sp>
        <p:sp>
          <p:nvSpPr>
            <p:cNvPr id="773" name="Google Shape;773;p76"/>
            <p:cNvSpPr/>
            <p:nvPr/>
          </p:nvSpPr>
          <p:spPr>
            <a:xfrm>
              <a:off x="1792872" y="4481589"/>
              <a:ext cx="321161" cy="507641"/>
            </a:xfrm>
            <a:custGeom>
              <a:rect b="b" l="l" r="r" t="t"/>
              <a:pathLst>
                <a:path extrusionOk="0" h="630" w="425">
                  <a:moveTo>
                    <a:pt x="0" y="148"/>
                  </a:moveTo>
                  <a:lnTo>
                    <a:pt x="7" y="199"/>
                  </a:lnTo>
                  <a:lnTo>
                    <a:pt x="84" y="286"/>
                  </a:lnTo>
                  <a:lnTo>
                    <a:pt x="169" y="492"/>
                  </a:lnTo>
                  <a:lnTo>
                    <a:pt x="364" y="630"/>
                  </a:lnTo>
                  <a:lnTo>
                    <a:pt x="398" y="605"/>
                  </a:lnTo>
                  <a:lnTo>
                    <a:pt x="416" y="560"/>
                  </a:lnTo>
                  <a:lnTo>
                    <a:pt x="387" y="546"/>
                  </a:lnTo>
                  <a:lnTo>
                    <a:pt x="405" y="534"/>
                  </a:lnTo>
                  <a:lnTo>
                    <a:pt x="425" y="426"/>
                  </a:lnTo>
                  <a:lnTo>
                    <a:pt x="395" y="377"/>
                  </a:lnTo>
                  <a:lnTo>
                    <a:pt x="366" y="377"/>
                  </a:lnTo>
                  <a:lnTo>
                    <a:pt x="366" y="319"/>
                  </a:lnTo>
                  <a:lnTo>
                    <a:pt x="330" y="343"/>
                  </a:lnTo>
                  <a:lnTo>
                    <a:pt x="283" y="322"/>
                  </a:lnTo>
                  <a:lnTo>
                    <a:pt x="254" y="257"/>
                  </a:lnTo>
                  <a:lnTo>
                    <a:pt x="301" y="177"/>
                  </a:lnTo>
                  <a:lnTo>
                    <a:pt x="387" y="141"/>
                  </a:lnTo>
                  <a:lnTo>
                    <a:pt x="363" y="126"/>
                  </a:lnTo>
                  <a:lnTo>
                    <a:pt x="377" y="86"/>
                  </a:lnTo>
                  <a:lnTo>
                    <a:pt x="280" y="79"/>
                  </a:lnTo>
                  <a:lnTo>
                    <a:pt x="205" y="0"/>
                  </a:lnTo>
                  <a:lnTo>
                    <a:pt x="189" y="58"/>
                  </a:lnTo>
                  <a:lnTo>
                    <a:pt x="113" y="105"/>
                  </a:lnTo>
                  <a:lnTo>
                    <a:pt x="72" y="165"/>
                  </a:lnTo>
                  <a:lnTo>
                    <a:pt x="29" y="155"/>
                  </a:lnTo>
                  <a:lnTo>
                    <a:pt x="33" y="119"/>
                  </a:lnTo>
                  <a:lnTo>
                    <a:pt x="0" y="148"/>
                  </a:lnTo>
                  <a:close/>
                </a:path>
              </a:pathLst>
            </a:custGeom>
            <a:solidFill>
              <a:srgbClr val="C5E4F6"/>
            </a:solidFill>
            <a:ln cap="flat" cmpd="sng" w="9525">
              <a:solidFill>
                <a:srgbClr val="FFFF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mo"/>
                <a:buNone/>
              </a:pPr>
              <a:r>
                <a:t/>
              </a:r>
              <a:endParaRPr b="1" i="0" sz="1200" u="none" cap="none" strike="noStrike">
                <a:solidFill>
                  <a:srgbClr val="000000"/>
                </a:solidFill>
                <a:latin typeface="Arial"/>
                <a:ea typeface="Arial"/>
                <a:cs typeface="Arial"/>
                <a:sym typeface="Arial"/>
              </a:endParaRPr>
            </a:p>
          </p:txBody>
        </p:sp>
        <p:sp>
          <p:nvSpPr>
            <p:cNvPr id="774" name="Google Shape;774;p76"/>
            <p:cNvSpPr/>
            <p:nvPr/>
          </p:nvSpPr>
          <p:spPr>
            <a:xfrm>
              <a:off x="2381669" y="4321009"/>
              <a:ext cx="105328" cy="105328"/>
            </a:xfrm>
            <a:custGeom>
              <a:rect b="b" l="l" r="r" t="t"/>
              <a:pathLst>
                <a:path extrusionOk="0" h="136" w="142">
                  <a:moveTo>
                    <a:pt x="0" y="62"/>
                  </a:moveTo>
                  <a:lnTo>
                    <a:pt x="39" y="0"/>
                  </a:lnTo>
                  <a:lnTo>
                    <a:pt x="142" y="10"/>
                  </a:lnTo>
                  <a:lnTo>
                    <a:pt x="129" y="126"/>
                  </a:lnTo>
                  <a:lnTo>
                    <a:pt x="55" y="136"/>
                  </a:lnTo>
                  <a:lnTo>
                    <a:pt x="0" y="62"/>
                  </a:lnTo>
                  <a:close/>
                </a:path>
              </a:pathLst>
            </a:custGeom>
            <a:solidFill>
              <a:srgbClr val="C5E4F6"/>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mo"/>
                <a:buNone/>
              </a:pPr>
              <a:r>
                <a:t/>
              </a:r>
              <a:endParaRPr b="1" i="0" sz="1200" u="none" cap="none" strike="noStrike">
                <a:solidFill>
                  <a:srgbClr val="000000"/>
                </a:solidFill>
                <a:latin typeface="Arial"/>
                <a:ea typeface="Arial"/>
                <a:cs typeface="Arial"/>
                <a:sym typeface="Arial"/>
              </a:endParaRPr>
            </a:p>
          </p:txBody>
        </p:sp>
        <p:sp>
          <p:nvSpPr>
            <p:cNvPr id="775" name="Google Shape;775;p76"/>
            <p:cNvSpPr/>
            <p:nvPr/>
          </p:nvSpPr>
          <p:spPr>
            <a:xfrm>
              <a:off x="2284976" y="4182874"/>
              <a:ext cx="25901" cy="18994"/>
            </a:xfrm>
            <a:custGeom>
              <a:rect b="b" l="l" r="r" t="t"/>
              <a:pathLst>
                <a:path extrusionOk="0" h="25" w="35">
                  <a:moveTo>
                    <a:pt x="0" y="25"/>
                  </a:moveTo>
                  <a:lnTo>
                    <a:pt x="34" y="21"/>
                  </a:lnTo>
                  <a:lnTo>
                    <a:pt x="35" y="0"/>
                  </a:lnTo>
                  <a:lnTo>
                    <a:pt x="0" y="25"/>
                  </a:lnTo>
                  <a:close/>
                </a:path>
              </a:pathLst>
            </a:custGeom>
            <a:solidFill>
              <a:srgbClr val="C5E4F6"/>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mo"/>
                <a:buNone/>
              </a:pPr>
              <a:r>
                <a:t/>
              </a:r>
              <a:endParaRPr b="1" i="0" sz="1200" u="none" cap="none" strike="noStrike">
                <a:solidFill>
                  <a:srgbClr val="000000"/>
                </a:solidFill>
                <a:latin typeface="Arial"/>
                <a:ea typeface="Arial"/>
                <a:cs typeface="Arial"/>
                <a:sym typeface="Arial"/>
              </a:endParaRPr>
            </a:p>
          </p:txBody>
        </p:sp>
        <p:sp>
          <p:nvSpPr>
            <p:cNvPr id="776" name="Google Shape;776;p76"/>
            <p:cNvSpPr/>
            <p:nvPr/>
          </p:nvSpPr>
          <p:spPr>
            <a:xfrm>
              <a:off x="2374763" y="5336295"/>
              <a:ext cx="138134" cy="151947"/>
            </a:xfrm>
            <a:custGeom>
              <a:rect b="b" l="l" r="r" t="t"/>
              <a:pathLst>
                <a:path extrusionOk="0" h="187" w="177">
                  <a:moveTo>
                    <a:pt x="0" y="151"/>
                  </a:moveTo>
                  <a:lnTo>
                    <a:pt x="27" y="8"/>
                  </a:lnTo>
                  <a:lnTo>
                    <a:pt x="55" y="0"/>
                  </a:lnTo>
                  <a:lnTo>
                    <a:pt x="154" y="74"/>
                  </a:lnTo>
                  <a:lnTo>
                    <a:pt x="177" y="103"/>
                  </a:lnTo>
                  <a:lnTo>
                    <a:pt x="169" y="141"/>
                  </a:lnTo>
                  <a:lnTo>
                    <a:pt x="121" y="187"/>
                  </a:lnTo>
                  <a:lnTo>
                    <a:pt x="0" y="151"/>
                  </a:lnTo>
                  <a:close/>
                </a:path>
              </a:pathLst>
            </a:custGeom>
            <a:solidFill>
              <a:srgbClr val="C5E4F6"/>
            </a:solidFill>
            <a:ln cap="flat" cmpd="sng" w="9525">
              <a:solidFill>
                <a:srgbClr val="FFFF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mo"/>
                <a:buNone/>
              </a:pPr>
              <a:r>
                <a:t/>
              </a:r>
              <a:endParaRPr b="1" i="0" sz="1200" u="none" cap="none" strike="noStrike">
                <a:solidFill>
                  <a:srgbClr val="000000"/>
                </a:solidFill>
                <a:latin typeface="Arial"/>
                <a:ea typeface="Arial"/>
                <a:cs typeface="Arial"/>
                <a:sym typeface="Arial"/>
              </a:endParaRPr>
            </a:p>
          </p:txBody>
        </p:sp>
        <p:sp>
          <p:nvSpPr>
            <p:cNvPr id="777" name="Google Shape;777;p76"/>
            <p:cNvSpPr/>
            <p:nvPr/>
          </p:nvSpPr>
          <p:spPr>
            <a:xfrm>
              <a:off x="2001801" y="4137981"/>
              <a:ext cx="340155" cy="321161"/>
            </a:xfrm>
            <a:custGeom>
              <a:rect b="b" l="l" r="r" t="t"/>
              <a:pathLst>
                <a:path extrusionOk="0" h="398" w="455">
                  <a:moveTo>
                    <a:pt x="0" y="108"/>
                  </a:moveTo>
                  <a:lnTo>
                    <a:pt x="43" y="178"/>
                  </a:lnTo>
                  <a:lnTo>
                    <a:pt x="110" y="186"/>
                  </a:lnTo>
                  <a:lnTo>
                    <a:pt x="130" y="215"/>
                  </a:lnTo>
                  <a:lnTo>
                    <a:pt x="196" y="211"/>
                  </a:lnTo>
                  <a:lnTo>
                    <a:pt x="185" y="331"/>
                  </a:lnTo>
                  <a:lnTo>
                    <a:pt x="216" y="382"/>
                  </a:lnTo>
                  <a:lnTo>
                    <a:pt x="254" y="398"/>
                  </a:lnTo>
                  <a:lnTo>
                    <a:pt x="338" y="351"/>
                  </a:lnTo>
                  <a:lnTo>
                    <a:pt x="305" y="343"/>
                  </a:lnTo>
                  <a:lnTo>
                    <a:pt x="290" y="276"/>
                  </a:lnTo>
                  <a:lnTo>
                    <a:pt x="347" y="289"/>
                  </a:lnTo>
                  <a:lnTo>
                    <a:pt x="433" y="247"/>
                  </a:lnTo>
                  <a:lnTo>
                    <a:pt x="407" y="215"/>
                  </a:lnTo>
                  <a:lnTo>
                    <a:pt x="438" y="185"/>
                  </a:lnTo>
                  <a:lnTo>
                    <a:pt x="425" y="162"/>
                  </a:lnTo>
                  <a:lnTo>
                    <a:pt x="455" y="137"/>
                  </a:lnTo>
                  <a:lnTo>
                    <a:pt x="416" y="131"/>
                  </a:lnTo>
                  <a:lnTo>
                    <a:pt x="416" y="100"/>
                  </a:lnTo>
                  <a:lnTo>
                    <a:pt x="349" y="66"/>
                  </a:lnTo>
                  <a:lnTo>
                    <a:pt x="380" y="56"/>
                  </a:lnTo>
                  <a:lnTo>
                    <a:pt x="179" y="63"/>
                  </a:lnTo>
                  <a:lnTo>
                    <a:pt x="114" y="0"/>
                  </a:lnTo>
                  <a:lnTo>
                    <a:pt x="118" y="29"/>
                  </a:lnTo>
                  <a:lnTo>
                    <a:pt x="60" y="53"/>
                  </a:lnTo>
                  <a:lnTo>
                    <a:pt x="76" y="100"/>
                  </a:lnTo>
                  <a:lnTo>
                    <a:pt x="56" y="117"/>
                  </a:lnTo>
                  <a:lnTo>
                    <a:pt x="43" y="75"/>
                  </a:lnTo>
                  <a:lnTo>
                    <a:pt x="65" y="17"/>
                  </a:lnTo>
                  <a:lnTo>
                    <a:pt x="0" y="108"/>
                  </a:lnTo>
                  <a:close/>
                </a:path>
              </a:pathLst>
            </a:custGeom>
            <a:solidFill>
              <a:srgbClr val="C5E4F6"/>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mo"/>
                <a:buNone/>
              </a:pPr>
              <a:r>
                <a:t/>
              </a:r>
              <a:endParaRPr b="1" i="0" sz="1200" u="none" cap="none" strike="noStrike">
                <a:solidFill>
                  <a:srgbClr val="000000"/>
                </a:solidFill>
                <a:latin typeface="Arial"/>
                <a:ea typeface="Arial"/>
                <a:cs typeface="Arial"/>
                <a:sym typeface="Arial"/>
              </a:endParaRPr>
            </a:p>
          </p:txBody>
        </p:sp>
        <p:grpSp>
          <p:nvGrpSpPr>
            <p:cNvPr id="778" name="Google Shape;778;p76"/>
            <p:cNvGrpSpPr/>
            <p:nvPr/>
          </p:nvGrpSpPr>
          <p:grpSpPr>
            <a:xfrm>
              <a:off x="290664" y="1489261"/>
              <a:ext cx="2229211" cy="1760302"/>
              <a:chOff x="878" y="1094"/>
              <a:chExt cx="1291" cy="1019"/>
            </a:xfrm>
          </p:grpSpPr>
          <p:sp>
            <p:nvSpPr>
              <p:cNvPr id="779" name="Google Shape;779;p76"/>
              <p:cNvSpPr/>
              <p:nvPr/>
            </p:nvSpPr>
            <p:spPr>
              <a:xfrm>
                <a:off x="1063" y="1935"/>
                <a:ext cx="72" cy="45"/>
              </a:xfrm>
              <a:custGeom>
                <a:rect b="b" l="l" r="r" t="t"/>
                <a:pathLst>
                  <a:path extrusionOk="0" h="100" w="171">
                    <a:moveTo>
                      <a:pt x="0" y="0"/>
                    </a:moveTo>
                    <a:lnTo>
                      <a:pt x="91" y="20"/>
                    </a:lnTo>
                    <a:lnTo>
                      <a:pt x="171" y="100"/>
                    </a:lnTo>
                    <a:lnTo>
                      <a:pt x="125" y="85"/>
                    </a:lnTo>
                    <a:lnTo>
                      <a:pt x="0" y="0"/>
                    </a:lnTo>
                    <a:close/>
                  </a:path>
                </a:pathLst>
              </a:custGeom>
              <a:solidFill>
                <a:srgbClr val="C5E4F6"/>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mo"/>
                  <a:buNone/>
                </a:pPr>
                <a:r>
                  <a:t/>
                </a:r>
                <a:endParaRPr b="1" i="0" sz="1200" u="none" cap="none" strike="noStrike">
                  <a:solidFill>
                    <a:srgbClr val="000000"/>
                  </a:solidFill>
                  <a:latin typeface="Arial"/>
                  <a:ea typeface="Arial"/>
                  <a:cs typeface="Arial"/>
                  <a:sym typeface="Arial"/>
                </a:endParaRPr>
              </a:p>
            </p:txBody>
          </p:sp>
          <p:sp>
            <p:nvSpPr>
              <p:cNvPr id="780" name="Google Shape;780;p76"/>
              <p:cNvSpPr/>
              <p:nvPr/>
            </p:nvSpPr>
            <p:spPr>
              <a:xfrm>
                <a:off x="1143" y="1228"/>
                <a:ext cx="106" cy="61"/>
              </a:xfrm>
              <a:custGeom>
                <a:rect b="b" l="l" r="r" t="t"/>
                <a:pathLst>
                  <a:path extrusionOk="0" h="127" w="248">
                    <a:moveTo>
                      <a:pt x="0" y="98"/>
                    </a:moveTo>
                    <a:lnTo>
                      <a:pt x="55" y="117"/>
                    </a:lnTo>
                    <a:lnTo>
                      <a:pt x="70" y="97"/>
                    </a:lnTo>
                    <a:lnTo>
                      <a:pt x="83" y="127"/>
                    </a:lnTo>
                    <a:lnTo>
                      <a:pt x="107" y="116"/>
                    </a:lnTo>
                    <a:lnTo>
                      <a:pt x="103" y="85"/>
                    </a:lnTo>
                    <a:lnTo>
                      <a:pt x="132" y="103"/>
                    </a:lnTo>
                    <a:lnTo>
                      <a:pt x="146" y="57"/>
                    </a:lnTo>
                    <a:lnTo>
                      <a:pt x="168" y="54"/>
                    </a:lnTo>
                    <a:lnTo>
                      <a:pt x="177" y="96"/>
                    </a:lnTo>
                    <a:lnTo>
                      <a:pt x="230" y="64"/>
                    </a:lnTo>
                    <a:lnTo>
                      <a:pt x="214" y="28"/>
                    </a:lnTo>
                    <a:lnTo>
                      <a:pt x="248" y="19"/>
                    </a:lnTo>
                    <a:lnTo>
                      <a:pt x="213" y="0"/>
                    </a:lnTo>
                    <a:lnTo>
                      <a:pt x="122" y="19"/>
                    </a:lnTo>
                    <a:lnTo>
                      <a:pt x="0" y="98"/>
                    </a:lnTo>
                    <a:close/>
                  </a:path>
                </a:pathLst>
              </a:custGeom>
              <a:solidFill>
                <a:srgbClr val="C5E4F6"/>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mo"/>
                  <a:buNone/>
                </a:pPr>
                <a:r>
                  <a:t/>
                </a:r>
                <a:endParaRPr b="1" i="0" sz="1200" u="none" cap="none" strike="noStrike">
                  <a:solidFill>
                    <a:srgbClr val="000000"/>
                  </a:solidFill>
                  <a:latin typeface="Arial"/>
                  <a:ea typeface="Arial"/>
                  <a:cs typeface="Arial"/>
                  <a:sym typeface="Arial"/>
                </a:endParaRPr>
              </a:p>
            </p:txBody>
          </p:sp>
          <p:sp>
            <p:nvSpPr>
              <p:cNvPr id="781" name="Google Shape;781;p76"/>
              <p:cNvSpPr/>
              <p:nvPr/>
            </p:nvSpPr>
            <p:spPr>
              <a:xfrm>
                <a:off x="1219" y="1251"/>
                <a:ext cx="178" cy="81"/>
              </a:xfrm>
              <a:custGeom>
                <a:rect b="b" l="l" r="r" t="t"/>
                <a:pathLst>
                  <a:path extrusionOk="0" h="171" w="417">
                    <a:moveTo>
                      <a:pt x="0" y="112"/>
                    </a:moveTo>
                    <a:lnTo>
                      <a:pt x="15" y="99"/>
                    </a:lnTo>
                    <a:lnTo>
                      <a:pt x="88" y="83"/>
                    </a:lnTo>
                    <a:lnTo>
                      <a:pt x="15" y="86"/>
                    </a:lnTo>
                    <a:lnTo>
                      <a:pt x="100" y="70"/>
                    </a:lnTo>
                    <a:lnTo>
                      <a:pt x="32" y="70"/>
                    </a:lnTo>
                    <a:lnTo>
                      <a:pt x="38" y="51"/>
                    </a:lnTo>
                    <a:lnTo>
                      <a:pt x="103" y="49"/>
                    </a:lnTo>
                    <a:lnTo>
                      <a:pt x="57" y="45"/>
                    </a:lnTo>
                    <a:lnTo>
                      <a:pt x="93" y="28"/>
                    </a:lnTo>
                    <a:lnTo>
                      <a:pt x="178" y="49"/>
                    </a:lnTo>
                    <a:lnTo>
                      <a:pt x="219" y="91"/>
                    </a:lnTo>
                    <a:lnTo>
                      <a:pt x="297" y="94"/>
                    </a:lnTo>
                    <a:lnTo>
                      <a:pt x="266" y="70"/>
                    </a:lnTo>
                    <a:lnTo>
                      <a:pt x="282" y="52"/>
                    </a:lnTo>
                    <a:lnTo>
                      <a:pt x="249" y="32"/>
                    </a:lnTo>
                    <a:lnTo>
                      <a:pt x="304" y="0"/>
                    </a:lnTo>
                    <a:lnTo>
                      <a:pt x="326" y="38"/>
                    </a:lnTo>
                    <a:lnTo>
                      <a:pt x="311" y="55"/>
                    </a:lnTo>
                    <a:lnTo>
                      <a:pt x="341" y="61"/>
                    </a:lnTo>
                    <a:lnTo>
                      <a:pt x="328" y="78"/>
                    </a:lnTo>
                    <a:lnTo>
                      <a:pt x="369" y="84"/>
                    </a:lnTo>
                    <a:lnTo>
                      <a:pt x="391" y="60"/>
                    </a:lnTo>
                    <a:lnTo>
                      <a:pt x="417" y="89"/>
                    </a:lnTo>
                    <a:lnTo>
                      <a:pt x="396" y="128"/>
                    </a:lnTo>
                    <a:lnTo>
                      <a:pt x="307" y="125"/>
                    </a:lnTo>
                    <a:lnTo>
                      <a:pt x="169" y="171"/>
                    </a:lnTo>
                    <a:lnTo>
                      <a:pt x="114" y="146"/>
                    </a:lnTo>
                    <a:lnTo>
                      <a:pt x="230" y="109"/>
                    </a:lnTo>
                    <a:lnTo>
                      <a:pt x="129" y="132"/>
                    </a:lnTo>
                    <a:lnTo>
                      <a:pt x="146" y="100"/>
                    </a:lnTo>
                    <a:lnTo>
                      <a:pt x="96" y="133"/>
                    </a:lnTo>
                    <a:lnTo>
                      <a:pt x="38" y="125"/>
                    </a:lnTo>
                    <a:lnTo>
                      <a:pt x="0" y="112"/>
                    </a:lnTo>
                    <a:close/>
                  </a:path>
                </a:pathLst>
              </a:custGeom>
              <a:solidFill>
                <a:srgbClr val="C5E4F6"/>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mo"/>
                  <a:buNone/>
                </a:pPr>
                <a:r>
                  <a:t/>
                </a:r>
                <a:endParaRPr b="1" i="0" sz="1200" u="none" cap="none" strike="noStrike">
                  <a:solidFill>
                    <a:srgbClr val="000000"/>
                  </a:solidFill>
                  <a:latin typeface="Arial"/>
                  <a:ea typeface="Arial"/>
                  <a:cs typeface="Arial"/>
                  <a:sym typeface="Arial"/>
                </a:endParaRPr>
              </a:p>
            </p:txBody>
          </p:sp>
          <p:sp>
            <p:nvSpPr>
              <p:cNvPr id="782" name="Google Shape;782;p76"/>
              <p:cNvSpPr/>
              <p:nvPr/>
            </p:nvSpPr>
            <p:spPr>
              <a:xfrm>
                <a:off x="1397" y="1172"/>
                <a:ext cx="94" cy="48"/>
              </a:xfrm>
              <a:custGeom>
                <a:rect b="b" l="l" r="r" t="t"/>
                <a:pathLst>
                  <a:path extrusionOk="0" h="106" w="218">
                    <a:moveTo>
                      <a:pt x="0" y="0"/>
                    </a:moveTo>
                    <a:lnTo>
                      <a:pt x="19" y="38"/>
                    </a:lnTo>
                    <a:lnTo>
                      <a:pt x="71" y="38"/>
                    </a:lnTo>
                    <a:lnTo>
                      <a:pt x="54" y="47"/>
                    </a:lnTo>
                    <a:lnTo>
                      <a:pt x="67" y="60"/>
                    </a:lnTo>
                    <a:lnTo>
                      <a:pt x="20" y="65"/>
                    </a:lnTo>
                    <a:lnTo>
                      <a:pt x="96" y="80"/>
                    </a:lnTo>
                    <a:lnTo>
                      <a:pt x="218" y="106"/>
                    </a:lnTo>
                    <a:lnTo>
                      <a:pt x="198" y="45"/>
                    </a:lnTo>
                    <a:lnTo>
                      <a:pt x="110" y="9"/>
                    </a:lnTo>
                    <a:lnTo>
                      <a:pt x="84" y="25"/>
                    </a:lnTo>
                    <a:lnTo>
                      <a:pt x="75" y="0"/>
                    </a:lnTo>
                    <a:lnTo>
                      <a:pt x="0" y="0"/>
                    </a:lnTo>
                    <a:close/>
                  </a:path>
                </a:pathLst>
              </a:custGeom>
              <a:solidFill>
                <a:srgbClr val="C5E4F6"/>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mo"/>
                  <a:buNone/>
                </a:pPr>
                <a:r>
                  <a:t/>
                </a:r>
                <a:endParaRPr b="1" i="0" sz="1200" u="none" cap="none" strike="noStrike">
                  <a:solidFill>
                    <a:srgbClr val="000000"/>
                  </a:solidFill>
                  <a:latin typeface="Arial"/>
                  <a:ea typeface="Arial"/>
                  <a:cs typeface="Arial"/>
                  <a:sym typeface="Arial"/>
                </a:endParaRPr>
              </a:p>
            </p:txBody>
          </p:sp>
          <p:sp>
            <p:nvSpPr>
              <p:cNvPr id="783" name="Google Shape;783;p76"/>
              <p:cNvSpPr/>
              <p:nvPr/>
            </p:nvSpPr>
            <p:spPr>
              <a:xfrm>
                <a:off x="1440" y="1262"/>
                <a:ext cx="73" cy="52"/>
              </a:xfrm>
              <a:custGeom>
                <a:rect b="b" l="l" r="r" t="t"/>
                <a:pathLst>
                  <a:path extrusionOk="0" h="107" w="174">
                    <a:moveTo>
                      <a:pt x="0" y="69"/>
                    </a:moveTo>
                    <a:lnTo>
                      <a:pt x="19" y="45"/>
                    </a:lnTo>
                    <a:lnTo>
                      <a:pt x="51" y="49"/>
                    </a:lnTo>
                    <a:lnTo>
                      <a:pt x="9" y="23"/>
                    </a:lnTo>
                    <a:lnTo>
                      <a:pt x="21" y="7"/>
                    </a:lnTo>
                    <a:lnTo>
                      <a:pt x="88" y="42"/>
                    </a:lnTo>
                    <a:lnTo>
                      <a:pt x="49" y="4"/>
                    </a:lnTo>
                    <a:lnTo>
                      <a:pt x="155" y="0"/>
                    </a:lnTo>
                    <a:lnTo>
                      <a:pt x="174" y="78"/>
                    </a:lnTo>
                    <a:lnTo>
                      <a:pt x="152" y="65"/>
                    </a:lnTo>
                    <a:lnTo>
                      <a:pt x="151" y="107"/>
                    </a:lnTo>
                    <a:lnTo>
                      <a:pt x="67" y="103"/>
                    </a:lnTo>
                    <a:lnTo>
                      <a:pt x="81" y="91"/>
                    </a:lnTo>
                    <a:lnTo>
                      <a:pt x="61" y="75"/>
                    </a:lnTo>
                    <a:lnTo>
                      <a:pt x="122" y="53"/>
                    </a:lnTo>
                    <a:lnTo>
                      <a:pt x="0" y="69"/>
                    </a:lnTo>
                    <a:close/>
                  </a:path>
                </a:pathLst>
              </a:custGeom>
              <a:solidFill>
                <a:srgbClr val="C5E4F6"/>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mo"/>
                  <a:buNone/>
                </a:pPr>
                <a:r>
                  <a:t/>
                </a:r>
                <a:endParaRPr b="1" i="0" sz="1200" u="none" cap="none" strike="noStrike">
                  <a:solidFill>
                    <a:srgbClr val="000000"/>
                  </a:solidFill>
                  <a:latin typeface="Arial"/>
                  <a:ea typeface="Arial"/>
                  <a:cs typeface="Arial"/>
                  <a:sym typeface="Arial"/>
                </a:endParaRPr>
              </a:p>
            </p:txBody>
          </p:sp>
          <p:sp>
            <p:nvSpPr>
              <p:cNvPr id="784" name="Google Shape;784;p76"/>
              <p:cNvSpPr/>
              <p:nvPr/>
            </p:nvSpPr>
            <p:spPr>
              <a:xfrm>
                <a:off x="1441" y="1349"/>
                <a:ext cx="88" cy="82"/>
              </a:xfrm>
              <a:custGeom>
                <a:rect b="b" l="l" r="r" t="t"/>
                <a:pathLst>
                  <a:path extrusionOk="0" h="168" w="203">
                    <a:moveTo>
                      <a:pt x="0" y="84"/>
                    </a:moveTo>
                    <a:lnTo>
                      <a:pt x="12" y="62"/>
                    </a:lnTo>
                    <a:lnTo>
                      <a:pt x="77" y="75"/>
                    </a:lnTo>
                    <a:lnTo>
                      <a:pt x="68" y="48"/>
                    </a:lnTo>
                    <a:lnTo>
                      <a:pt x="85" y="49"/>
                    </a:lnTo>
                    <a:lnTo>
                      <a:pt x="41" y="35"/>
                    </a:lnTo>
                    <a:lnTo>
                      <a:pt x="64" y="28"/>
                    </a:lnTo>
                    <a:lnTo>
                      <a:pt x="42" y="13"/>
                    </a:lnTo>
                    <a:lnTo>
                      <a:pt x="174" y="0"/>
                    </a:lnTo>
                    <a:lnTo>
                      <a:pt x="178" y="36"/>
                    </a:lnTo>
                    <a:lnTo>
                      <a:pt x="138" y="67"/>
                    </a:lnTo>
                    <a:lnTo>
                      <a:pt x="195" y="75"/>
                    </a:lnTo>
                    <a:lnTo>
                      <a:pt x="203" y="136"/>
                    </a:lnTo>
                    <a:lnTo>
                      <a:pt x="117" y="168"/>
                    </a:lnTo>
                    <a:lnTo>
                      <a:pt x="77" y="122"/>
                    </a:lnTo>
                    <a:lnTo>
                      <a:pt x="0" y="84"/>
                    </a:lnTo>
                    <a:close/>
                  </a:path>
                </a:pathLst>
              </a:custGeom>
              <a:solidFill>
                <a:srgbClr val="C5E4F6"/>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mo"/>
                  <a:buNone/>
                </a:pPr>
                <a:r>
                  <a:t/>
                </a:r>
                <a:endParaRPr b="1" i="0" sz="1200" u="none" cap="none" strike="noStrike">
                  <a:solidFill>
                    <a:srgbClr val="000000"/>
                  </a:solidFill>
                  <a:latin typeface="Arial"/>
                  <a:ea typeface="Arial"/>
                  <a:cs typeface="Arial"/>
                  <a:sym typeface="Arial"/>
                </a:endParaRPr>
              </a:p>
            </p:txBody>
          </p:sp>
          <p:sp>
            <p:nvSpPr>
              <p:cNvPr id="785" name="Google Shape;785;p76"/>
              <p:cNvSpPr/>
              <p:nvPr/>
            </p:nvSpPr>
            <p:spPr>
              <a:xfrm>
                <a:off x="1503" y="1185"/>
                <a:ext cx="51" cy="37"/>
              </a:xfrm>
              <a:custGeom>
                <a:rect b="b" l="l" r="r" t="t"/>
                <a:pathLst>
                  <a:path extrusionOk="0" h="85" w="120">
                    <a:moveTo>
                      <a:pt x="0" y="0"/>
                    </a:moveTo>
                    <a:lnTo>
                      <a:pt x="15" y="52"/>
                    </a:lnTo>
                    <a:lnTo>
                      <a:pt x="52" y="55"/>
                    </a:lnTo>
                    <a:lnTo>
                      <a:pt x="21" y="62"/>
                    </a:lnTo>
                    <a:lnTo>
                      <a:pt x="36" y="85"/>
                    </a:lnTo>
                    <a:lnTo>
                      <a:pt x="113" y="72"/>
                    </a:lnTo>
                    <a:lnTo>
                      <a:pt x="120" y="43"/>
                    </a:lnTo>
                    <a:lnTo>
                      <a:pt x="0" y="0"/>
                    </a:lnTo>
                    <a:close/>
                  </a:path>
                </a:pathLst>
              </a:custGeom>
              <a:solidFill>
                <a:srgbClr val="C5E4F6"/>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mo"/>
                  <a:buNone/>
                </a:pPr>
                <a:r>
                  <a:t/>
                </a:r>
                <a:endParaRPr b="1" i="0" sz="1200" u="none" cap="none" strike="noStrike">
                  <a:solidFill>
                    <a:srgbClr val="000000"/>
                  </a:solidFill>
                  <a:latin typeface="Arial"/>
                  <a:ea typeface="Arial"/>
                  <a:cs typeface="Arial"/>
                  <a:sym typeface="Arial"/>
                </a:endParaRPr>
              </a:p>
            </p:txBody>
          </p:sp>
          <p:sp>
            <p:nvSpPr>
              <p:cNvPr id="786" name="Google Shape;786;p76"/>
              <p:cNvSpPr/>
              <p:nvPr/>
            </p:nvSpPr>
            <p:spPr>
              <a:xfrm>
                <a:off x="1523" y="1244"/>
                <a:ext cx="249" cy="88"/>
              </a:xfrm>
              <a:custGeom>
                <a:rect b="b" l="l" r="r" t="t"/>
                <a:pathLst>
                  <a:path extrusionOk="0" h="190" w="587">
                    <a:moveTo>
                      <a:pt x="0" y="31"/>
                    </a:moveTo>
                    <a:lnTo>
                      <a:pt x="36" y="0"/>
                    </a:lnTo>
                    <a:lnTo>
                      <a:pt x="86" y="16"/>
                    </a:lnTo>
                    <a:lnTo>
                      <a:pt x="123" y="31"/>
                    </a:lnTo>
                    <a:lnTo>
                      <a:pt x="112" y="53"/>
                    </a:lnTo>
                    <a:lnTo>
                      <a:pt x="179" y="34"/>
                    </a:lnTo>
                    <a:lnTo>
                      <a:pt x="222" y="53"/>
                    </a:lnTo>
                    <a:lnTo>
                      <a:pt x="186" y="53"/>
                    </a:lnTo>
                    <a:lnTo>
                      <a:pt x="261" y="67"/>
                    </a:lnTo>
                    <a:lnTo>
                      <a:pt x="179" y="73"/>
                    </a:lnTo>
                    <a:lnTo>
                      <a:pt x="222" y="86"/>
                    </a:lnTo>
                    <a:lnTo>
                      <a:pt x="190" y="100"/>
                    </a:lnTo>
                    <a:lnTo>
                      <a:pt x="231" y="89"/>
                    </a:lnTo>
                    <a:lnTo>
                      <a:pt x="269" y="125"/>
                    </a:lnTo>
                    <a:lnTo>
                      <a:pt x="276" y="108"/>
                    </a:lnTo>
                    <a:lnTo>
                      <a:pt x="383" y="125"/>
                    </a:lnTo>
                    <a:lnTo>
                      <a:pt x="494" y="90"/>
                    </a:lnTo>
                    <a:lnTo>
                      <a:pt x="587" y="131"/>
                    </a:lnTo>
                    <a:lnTo>
                      <a:pt x="558" y="151"/>
                    </a:lnTo>
                    <a:lnTo>
                      <a:pt x="566" y="183"/>
                    </a:lnTo>
                    <a:lnTo>
                      <a:pt x="514" y="190"/>
                    </a:lnTo>
                    <a:lnTo>
                      <a:pt x="454" y="160"/>
                    </a:lnTo>
                    <a:lnTo>
                      <a:pt x="454" y="183"/>
                    </a:lnTo>
                    <a:lnTo>
                      <a:pt x="422" y="187"/>
                    </a:lnTo>
                    <a:lnTo>
                      <a:pt x="290" y="190"/>
                    </a:lnTo>
                    <a:lnTo>
                      <a:pt x="276" y="164"/>
                    </a:lnTo>
                    <a:lnTo>
                      <a:pt x="244" y="187"/>
                    </a:lnTo>
                    <a:lnTo>
                      <a:pt x="202" y="164"/>
                    </a:lnTo>
                    <a:lnTo>
                      <a:pt x="175" y="180"/>
                    </a:lnTo>
                    <a:lnTo>
                      <a:pt x="125" y="57"/>
                    </a:lnTo>
                    <a:lnTo>
                      <a:pt x="68" y="68"/>
                    </a:lnTo>
                    <a:lnTo>
                      <a:pt x="0" y="31"/>
                    </a:lnTo>
                    <a:close/>
                  </a:path>
                </a:pathLst>
              </a:custGeom>
              <a:solidFill>
                <a:srgbClr val="C5E4F6"/>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mo"/>
                  <a:buNone/>
                </a:pPr>
                <a:r>
                  <a:t/>
                </a:r>
                <a:endParaRPr b="1" i="0" sz="1200" u="none" cap="none" strike="noStrike">
                  <a:solidFill>
                    <a:srgbClr val="000000"/>
                  </a:solidFill>
                  <a:latin typeface="Arial"/>
                  <a:ea typeface="Arial"/>
                  <a:cs typeface="Arial"/>
                  <a:sym typeface="Arial"/>
                </a:endParaRPr>
              </a:p>
            </p:txBody>
          </p:sp>
          <p:sp>
            <p:nvSpPr>
              <p:cNvPr id="787" name="Google Shape;787;p76"/>
              <p:cNvSpPr/>
              <p:nvPr/>
            </p:nvSpPr>
            <p:spPr>
              <a:xfrm>
                <a:off x="1531" y="1094"/>
                <a:ext cx="162" cy="118"/>
              </a:xfrm>
              <a:custGeom>
                <a:rect b="b" l="l" r="r" t="t"/>
                <a:pathLst>
                  <a:path extrusionOk="0" h="254" w="381">
                    <a:moveTo>
                      <a:pt x="0" y="80"/>
                    </a:moveTo>
                    <a:lnTo>
                      <a:pt x="92" y="66"/>
                    </a:lnTo>
                    <a:lnTo>
                      <a:pt x="46" y="31"/>
                    </a:lnTo>
                    <a:lnTo>
                      <a:pt x="124" y="15"/>
                    </a:lnTo>
                    <a:lnTo>
                      <a:pt x="59" y="0"/>
                    </a:lnTo>
                    <a:lnTo>
                      <a:pt x="163" y="19"/>
                    </a:lnTo>
                    <a:lnTo>
                      <a:pt x="192" y="67"/>
                    </a:lnTo>
                    <a:lnTo>
                      <a:pt x="247" y="68"/>
                    </a:lnTo>
                    <a:lnTo>
                      <a:pt x="266" y="102"/>
                    </a:lnTo>
                    <a:lnTo>
                      <a:pt x="270" y="79"/>
                    </a:lnTo>
                    <a:lnTo>
                      <a:pt x="296" y="80"/>
                    </a:lnTo>
                    <a:lnTo>
                      <a:pt x="285" y="102"/>
                    </a:lnTo>
                    <a:lnTo>
                      <a:pt x="315" y="118"/>
                    </a:lnTo>
                    <a:lnTo>
                      <a:pt x="296" y="139"/>
                    </a:lnTo>
                    <a:lnTo>
                      <a:pt x="357" y="136"/>
                    </a:lnTo>
                    <a:lnTo>
                      <a:pt x="381" y="170"/>
                    </a:lnTo>
                    <a:lnTo>
                      <a:pt x="311" y="181"/>
                    </a:lnTo>
                    <a:lnTo>
                      <a:pt x="290" y="212"/>
                    </a:lnTo>
                    <a:lnTo>
                      <a:pt x="276" y="180"/>
                    </a:lnTo>
                    <a:lnTo>
                      <a:pt x="257" y="252"/>
                    </a:lnTo>
                    <a:lnTo>
                      <a:pt x="211" y="215"/>
                    </a:lnTo>
                    <a:lnTo>
                      <a:pt x="235" y="254"/>
                    </a:lnTo>
                    <a:lnTo>
                      <a:pt x="143" y="248"/>
                    </a:lnTo>
                    <a:lnTo>
                      <a:pt x="117" y="228"/>
                    </a:lnTo>
                    <a:lnTo>
                      <a:pt x="159" y="225"/>
                    </a:lnTo>
                    <a:lnTo>
                      <a:pt x="114" y="217"/>
                    </a:lnTo>
                    <a:lnTo>
                      <a:pt x="101" y="206"/>
                    </a:lnTo>
                    <a:lnTo>
                      <a:pt x="124" y="204"/>
                    </a:lnTo>
                    <a:lnTo>
                      <a:pt x="88" y="188"/>
                    </a:lnTo>
                    <a:lnTo>
                      <a:pt x="208" y="165"/>
                    </a:lnTo>
                    <a:lnTo>
                      <a:pt x="59" y="170"/>
                    </a:lnTo>
                    <a:lnTo>
                      <a:pt x="34" y="145"/>
                    </a:lnTo>
                    <a:lnTo>
                      <a:pt x="88" y="134"/>
                    </a:lnTo>
                    <a:lnTo>
                      <a:pt x="6" y="118"/>
                    </a:lnTo>
                    <a:lnTo>
                      <a:pt x="24" y="116"/>
                    </a:lnTo>
                    <a:lnTo>
                      <a:pt x="1" y="99"/>
                    </a:lnTo>
                    <a:lnTo>
                      <a:pt x="92" y="99"/>
                    </a:lnTo>
                    <a:lnTo>
                      <a:pt x="0" y="80"/>
                    </a:lnTo>
                    <a:close/>
                  </a:path>
                </a:pathLst>
              </a:custGeom>
              <a:solidFill>
                <a:srgbClr val="C5E4F6"/>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mo"/>
                  <a:buNone/>
                </a:pPr>
                <a:r>
                  <a:t/>
                </a:r>
                <a:endParaRPr b="1" i="0" sz="1200" u="none" cap="none" strike="noStrike">
                  <a:solidFill>
                    <a:srgbClr val="000000"/>
                  </a:solidFill>
                  <a:latin typeface="Arial"/>
                  <a:ea typeface="Arial"/>
                  <a:cs typeface="Arial"/>
                  <a:sym typeface="Arial"/>
                </a:endParaRPr>
              </a:p>
            </p:txBody>
          </p:sp>
          <p:sp>
            <p:nvSpPr>
              <p:cNvPr id="788" name="Google Shape;788;p76"/>
              <p:cNvSpPr/>
              <p:nvPr/>
            </p:nvSpPr>
            <p:spPr>
              <a:xfrm>
                <a:off x="1531" y="1296"/>
                <a:ext cx="40" cy="31"/>
              </a:xfrm>
              <a:custGeom>
                <a:rect b="b" l="l" r="r" t="t"/>
                <a:pathLst>
                  <a:path extrusionOk="0" h="66" w="92">
                    <a:moveTo>
                      <a:pt x="0" y="45"/>
                    </a:moveTo>
                    <a:lnTo>
                      <a:pt x="16" y="0"/>
                    </a:lnTo>
                    <a:lnTo>
                      <a:pt x="76" y="13"/>
                    </a:lnTo>
                    <a:lnTo>
                      <a:pt x="92" y="66"/>
                    </a:lnTo>
                    <a:lnTo>
                      <a:pt x="0" y="45"/>
                    </a:lnTo>
                    <a:close/>
                  </a:path>
                </a:pathLst>
              </a:custGeom>
              <a:solidFill>
                <a:srgbClr val="C5E4F6"/>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mo"/>
                  <a:buNone/>
                </a:pPr>
                <a:r>
                  <a:t/>
                </a:r>
                <a:endParaRPr b="1" i="0" sz="1200" u="none" cap="none" strike="noStrike">
                  <a:solidFill>
                    <a:srgbClr val="000000"/>
                  </a:solidFill>
                  <a:latin typeface="Arial"/>
                  <a:ea typeface="Arial"/>
                  <a:cs typeface="Arial"/>
                  <a:sym typeface="Arial"/>
                </a:endParaRPr>
              </a:p>
            </p:txBody>
          </p:sp>
          <p:sp>
            <p:nvSpPr>
              <p:cNvPr id="789" name="Google Shape;789;p76"/>
              <p:cNvSpPr/>
              <p:nvPr/>
            </p:nvSpPr>
            <p:spPr>
              <a:xfrm>
                <a:off x="1533" y="1222"/>
                <a:ext cx="42" cy="13"/>
              </a:xfrm>
              <a:custGeom>
                <a:rect b="b" l="l" r="r" t="t"/>
                <a:pathLst>
                  <a:path extrusionOk="0" h="23" w="104">
                    <a:moveTo>
                      <a:pt x="0" y="9"/>
                    </a:moveTo>
                    <a:lnTo>
                      <a:pt x="25" y="23"/>
                    </a:lnTo>
                    <a:lnTo>
                      <a:pt x="104" y="9"/>
                    </a:lnTo>
                    <a:lnTo>
                      <a:pt x="29" y="0"/>
                    </a:lnTo>
                    <a:lnTo>
                      <a:pt x="0" y="9"/>
                    </a:lnTo>
                    <a:close/>
                  </a:path>
                </a:pathLst>
              </a:custGeom>
              <a:solidFill>
                <a:srgbClr val="C5E4F6"/>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mo"/>
                  <a:buNone/>
                </a:pPr>
                <a:r>
                  <a:t/>
                </a:r>
                <a:endParaRPr b="1" i="0" sz="1200" u="none" cap="none" strike="noStrike">
                  <a:solidFill>
                    <a:srgbClr val="000000"/>
                  </a:solidFill>
                  <a:latin typeface="Arial"/>
                  <a:ea typeface="Arial"/>
                  <a:cs typeface="Arial"/>
                  <a:sym typeface="Arial"/>
                </a:endParaRPr>
              </a:p>
            </p:txBody>
          </p:sp>
          <p:sp>
            <p:nvSpPr>
              <p:cNvPr id="790" name="Google Shape;790;p76"/>
              <p:cNvSpPr/>
              <p:nvPr/>
            </p:nvSpPr>
            <p:spPr>
              <a:xfrm>
                <a:off x="1539" y="1346"/>
                <a:ext cx="79" cy="63"/>
              </a:xfrm>
              <a:custGeom>
                <a:rect b="b" l="l" r="r" t="t"/>
                <a:pathLst>
                  <a:path extrusionOk="0" h="134" w="182">
                    <a:moveTo>
                      <a:pt x="0" y="22"/>
                    </a:moveTo>
                    <a:lnTo>
                      <a:pt x="4" y="84"/>
                    </a:lnTo>
                    <a:lnTo>
                      <a:pt x="26" y="96"/>
                    </a:lnTo>
                    <a:lnTo>
                      <a:pt x="19" y="132"/>
                    </a:lnTo>
                    <a:lnTo>
                      <a:pt x="43" y="134"/>
                    </a:lnTo>
                    <a:lnTo>
                      <a:pt x="74" y="105"/>
                    </a:lnTo>
                    <a:lnTo>
                      <a:pt x="43" y="84"/>
                    </a:lnTo>
                    <a:lnTo>
                      <a:pt x="117" y="84"/>
                    </a:lnTo>
                    <a:lnTo>
                      <a:pt x="182" y="9"/>
                    </a:lnTo>
                    <a:lnTo>
                      <a:pt x="14" y="0"/>
                    </a:lnTo>
                    <a:lnTo>
                      <a:pt x="35" y="24"/>
                    </a:lnTo>
                    <a:lnTo>
                      <a:pt x="0" y="22"/>
                    </a:lnTo>
                    <a:close/>
                  </a:path>
                </a:pathLst>
              </a:custGeom>
              <a:solidFill>
                <a:srgbClr val="C5E4F6"/>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mo"/>
                  <a:buNone/>
                </a:pPr>
                <a:r>
                  <a:t/>
                </a:r>
                <a:endParaRPr b="1" i="0" sz="1200" u="none" cap="none" strike="noStrike">
                  <a:solidFill>
                    <a:srgbClr val="000000"/>
                  </a:solidFill>
                  <a:latin typeface="Arial"/>
                  <a:ea typeface="Arial"/>
                  <a:cs typeface="Arial"/>
                  <a:sym typeface="Arial"/>
                </a:endParaRPr>
              </a:p>
            </p:txBody>
          </p:sp>
          <p:sp>
            <p:nvSpPr>
              <p:cNvPr id="791" name="Google Shape;791;p76"/>
              <p:cNvSpPr/>
              <p:nvPr/>
            </p:nvSpPr>
            <p:spPr>
              <a:xfrm>
                <a:off x="1099" y="1330"/>
                <a:ext cx="152" cy="104"/>
              </a:xfrm>
              <a:custGeom>
                <a:rect b="b" l="l" r="r" t="t"/>
                <a:pathLst>
                  <a:path extrusionOk="0" h="225" w="356">
                    <a:moveTo>
                      <a:pt x="0" y="171"/>
                    </a:moveTo>
                    <a:lnTo>
                      <a:pt x="13" y="142"/>
                    </a:lnTo>
                    <a:lnTo>
                      <a:pt x="67" y="48"/>
                    </a:lnTo>
                    <a:lnTo>
                      <a:pt x="42" y="8"/>
                    </a:lnTo>
                    <a:lnTo>
                      <a:pt x="152" y="0"/>
                    </a:lnTo>
                    <a:lnTo>
                      <a:pt x="229" y="37"/>
                    </a:lnTo>
                    <a:lnTo>
                      <a:pt x="278" y="16"/>
                    </a:lnTo>
                    <a:lnTo>
                      <a:pt x="356" y="68"/>
                    </a:lnTo>
                    <a:lnTo>
                      <a:pt x="193" y="152"/>
                    </a:lnTo>
                    <a:lnTo>
                      <a:pt x="178" y="202"/>
                    </a:lnTo>
                    <a:lnTo>
                      <a:pt x="99" y="225"/>
                    </a:lnTo>
                    <a:lnTo>
                      <a:pt x="61" y="186"/>
                    </a:lnTo>
                    <a:lnTo>
                      <a:pt x="0" y="171"/>
                    </a:lnTo>
                    <a:close/>
                  </a:path>
                </a:pathLst>
              </a:custGeom>
              <a:solidFill>
                <a:srgbClr val="C5E4F6"/>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mo"/>
                  <a:buNone/>
                </a:pPr>
                <a:r>
                  <a:t/>
                </a:r>
                <a:endParaRPr b="1" i="0" sz="1200" u="none" cap="none" strike="noStrike">
                  <a:solidFill>
                    <a:srgbClr val="000000"/>
                  </a:solidFill>
                  <a:latin typeface="Arial"/>
                  <a:ea typeface="Arial"/>
                  <a:cs typeface="Arial"/>
                  <a:sym typeface="Arial"/>
                </a:endParaRPr>
              </a:p>
            </p:txBody>
          </p:sp>
          <p:sp>
            <p:nvSpPr>
              <p:cNvPr id="792" name="Google Shape;792;p76"/>
              <p:cNvSpPr/>
              <p:nvPr/>
            </p:nvSpPr>
            <p:spPr>
              <a:xfrm>
                <a:off x="1201" y="1366"/>
                <a:ext cx="264" cy="144"/>
              </a:xfrm>
              <a:custGeom>
                <a:rect b="b" l="l" r="r" t="t"/>
                <a:pathLst>
                  <a:path extrusionOk="0" h="309" w="613">
                    <a:moveTo>
                      <a:pt x="0" y="100"/>
                    </a:moveTo>
                    <a:lnTo>
                      <a:pt x="30" y="76"/>
                    </a:lnTo>
                    <a:lnTo>
                      <a:pt x="14" y="63"/>
                    </a:lnTo>
                    <a:lnTo>
                      <a:pt x="90" y="18"/>
                    </a:lnTo>
                    <a:lnTo>
                      <a:pt x="149" y="0"/>
                    </a:lnTo>
                    <a:lnTo>
                      <a:pt x="168" y="32"/>
                    </a:lnTo>
                    <a:lnTo>
                      <a:pt x="147" y="51"/>
                    </a:lnTo>
                    <a:lnTo>
                      <a:pt x="201" y="25"/>
                    </a:lnTo>
                    <a:lnTo>
                      <a:pt x="262" y="47"/>
                    </a:lnTo>
                    <a:lnTo>
                      <a:pt x="237" y="70"/>
                    </a:lnTo>
                    <a:lnTo>
                      <a:pt x="309" y="54"/>
                    </a:lnTo>
                    <a:lnTo>
                      <a:pt x="289" y="28"/>
                    </a:lnTo>
                    <a:lnTo>
                      <a:pt x="316" y="31"/>
                    </a:lnTo>
                    <a:lnTo>
                      <a:pt x="370" y="115"/>
                    </a:lnTo>
                    <a:lnTo>
                      <a:pt x="392" y="94"/>
                    </a:lnTo>
                    <a:lnTo>
                      <a:pt x="367" y="3"/>
                    </a:lnTo>
                    <a:lnTo>
                      <a:pt x="413" y="5"/>
                    </a:lnTo>
                    <a:lnTo>
                      <a:pt x="462" y="37"/>
                    </a:lnTo>
                    <a:lnTo>
                      <a:pt x="491" y="149"/>
                    </a:lnTo>
                    <a:lnTo>
                      <a:pt x="613" y="204"/>
                    </a:lnTo>
                    <a:lnTo>
                      <a:pt x="610" y="235"/>
                    </a:lnTo>
                    <a:lnTo>
                      <a:pt x="578" y="222"/>
                    </a:lnTo>
                    <a:lnTo>
                      <a:pt x="542" y="242"/>
                    </a:lnTo>
                    <a:lnTo>
                      <a:pt x="593" y="267"/>
                    </a:lnTo>
                    <a:lnTo>
                      <a:pt x="545" y="291"/>
                    </a:lnTo>
                    <a:lnTo>
                      <a:pt x="467" y="278"/>
                    </a:lnTo>
                    <a:lnTo>
                      <a:pt x="422" y="248"/>
                    </a:lnTo>
                    <a:lnTo>
                      <a:pt x="318" y="298"/>
                    </a:lnTo>
                    <a:lnTo>
                      <a:pt x="194" y="309"/>
                    </a:lnTo>
                    <a:lnTo>
                      <a:pt x="168" y="261"/>
                    </a:lnTo>
                    <a:lnTo>
                      <a:pt x="98" y="258"/>
                    </a:lnTo>
                    <a:lnTo>
                      <a:pt x="52" y="216"/>
                    </a:lnTo>
                    <a:lnTo>
                      <a:pt x="233" y="190"/>
                    </a:lnTo>
                    <a:lnTo>
                      <a:pt x="46" y="177"/>
                    </a:lnTo>
                    <a:lnTo>
                      <a:pt x="23" y="151"/>
                    </a:lnTo>
                    <a:lnTo>
                      <a:pt x="118" y="123"/>
                    </a:lnTo>
                    <a:lnTo>
                      <a:pt x="30" y="128"/>
                    </a:lnTo>
                    <a:lnTo>
                      <a:pt x="36" y="115"/>
                    </a:lnTo>
                    <a:lnTo>
                      <a:pt x="0" y="100"/>
                    </a:lnTo>
                    <a:close/>
                  </a:path>
                </a:pathLst>
              </a:custGeom>
              <a:solidFill>
                <a:srgbClr val="C5E4F6"/>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mo"/>
                  <a:buNone/>
                </a:pPr>
                <a:r>
                  <a:t/>
                </a:r>
                <a:endParaRPr b="1" i="0" sz="1200" u="none" cap="none" strike="noStrike">
                  <a:solidFill>
                    <a:srgbClr val="000000"/>
                  </a:solidFill>
                  <a:latin typeface="Arial"/>
                  <a:ea typeface="Arial"/>
                  <a:cs typeface="Arial"/>
                  <a:sym typeface="Arial"/>
                </a:endParaRPr>
              </a:p>
            </p:txBody>
          </p:sp>
          <p:sp>
            <p:nvSpPr>
              <p:cNvPr id="793" name="Google Shape;793;p76"/>
              <p:cNvSpPr/>
              <p:nvPr/>
            </p:nvSpPr>
            <p:spPr>
              <a:xfrm>
                <a:off x="1623" y="1351"/>
                <a:ext cx="417" cy="332"/>
              </a:xfrm>
              <a:custGeom>
                <a:rect b="b" l="l" r="r" t="t"/>
                <a:pathLst>
                  <a:path extrusionOk="0" h="707" w="976">
                    <a:moveTo>
                      <a:pt x="0" y="158"/>
                    </a:moveTo>
                    <a:lnTo>
                      <a:pt x="7" y="81"/>
                    </a:lnTo>
                    <a:lnTo>
                      <a:pt x="48" y="25"/>
                    </a:lnTo>
                    <a:lnTo>
                      <a:pt x="115" y="0"/>
                    </a:lnTo>
                    <a:lnTo>
                      <a:pt x="170" y="10"/>
                    </a:lnTo>
                    <a:lnTo>
                      <a:pt x="111" y="81"/>
                    </a:lnTo>
                    <a:lnTo>
                      <a:pt x="127" y="124"/>
                    </a:lnTo>
                    <a:lnTo>
                      <a:pt x="170" y="166"/>
                    </a:lnTo>
                    <a:lnTo>
                      <a:pt x="115" y="182"/>
                    </a:lnTo>
                    <a:lnTo>
                      <a:pt x="173" y="181"/>
                    </a:lnTo>
                    <a:lnTo>
                      <a:pt x="182" y="145"/>
                    </a:lnTo>
                    <a:lnTo>
                      <a:pt x="137" y="122"/>
                    </a:lnTo>
                    <a:lnTo>
                      <a:pt x="173" y="97"/>
                    </a:lnTo>
                    <a:lnTo>
                      <a:pt x="147" y="62"/>
                    </a:lnTo>
                    <a:lnTo>
                      <a:pt x="204" y="71"/>
                    </a:lnTo>
                    <a:lnTo>
                      <a:pt x="152" y="54"/>
                    </a:lnTo>
                    <a:lnTo>
                      <a:pt x="209" y="58"/>
                    </a:lnTo>
                    <a:lnTo>
                      <a:pt x="169" y="33"/>
                    </a:lnTo>
                    <a:lnTo>
                      <a:pt x="217" y="35"/>
                    </a:lnTo>
                    <a:lnTo>
                      <a:pt x="247" y="10"/>
                    </a:lnTo>
                    <a:lnTo>
                      <a:pt x="287" y="9"/>
                    </a:lnTo>
                    <a:lnTo>
                      <a:pt x="290" y="40"/>
                    </a:lnTo>
                    <a:lnTo>
                      <a:pt x="319" y="54"/>
                    </a:lnTo>
                    <a:lnTo>
                      <a:pt x="309" y="124"/>
                    </a:lnTo>
                    <a:lnTo>
                      <a:pt x="348" y="91"/>
                    </a:lnTo>
                    <a:lnTo>
                      <a:pt x="368" y="106"/>
                    </a:lnTo>
                    <a:lnTo>
                      <a:pt x="423" y="72"/>
                    </a:lnTo>
                    <a:lnTo>
                      <a:pt x="503" y="91"/>
                    </a:lnTo>
                    <a:lnTo>
                      <a:pt x="538" y="124"/>
                    </a:lnTo>
                    <a:lnTo>
                      <a:pt x="512" y="145"/>
                    </a:lnTo>
                    <a:lnTo>
                      <a:pt x="561" y="136"/>
                    </a:lnTo>
                    <a:lnTo>
                      <a:pt x="546" y="156"/>
                    </a:lnTo>
                    <a:lnTo>
                      <a:pt x="575" y="166"/>
                    </a:lnTo>
                    <a:lnTo>
                      <a:pt x="598" y="142"/>
                    </a:lnTo>
                    <a:lnTo>
                      <a:pt x="634" y="155"/>
                    </a:lnTo>
                    <a:lnTo>
                      <a:pt x="644" y="175"/>
                    </a:lnTo>
                    <a:lnTo>
                      <a:pt x="614" y="181"/>
                    </a:lnTo>
                    <a:lnTo>
                      <a:pt x="660" y="181"/>
                    </a:lnTo>
                    <a:lnTo>
                      <a:pt x="653" y="208"/>
                    </a:lnTo>
                    <a:lnTo>
                      <a:pt x="688" y="194"/>
                    </a:lnTo>
                    <a:lnTo>
                      <a:pt x="666" y="217"/>
                    </a:lnTo>
                    <a:lnTo>
                      <a:pt x="736" y="211"/>
                    </a:lnTo>
                    <a:lnTo>
                      <a:pt x="697" y="234"/>
                    </a:lnTo>
                    <a:lnTo>
                      <a:pt x="730" y="234"/>
                    </a:lnTo>
                    <a:lnTo>
                      <a:pt x="717" y="252"/>
                    </a:lnTo>
                    <a:lnTo>
                      <a:pt x="747" y="229"/>
                    </a:lnTo>
                    <a:lnTo>
                      <a:pt x="779" y="253"/>
                    </a:lnTo>
                    <a:lnTo>
                      <a:pt x="721" y="273"/>
                    </a:lnTo>
                    <a:lnTo>
                      <a:pt x="802" y="291"/>
                    </a:lnTo>
                    <a:lnTo>
                      <a:pt x="734" y="297"/>
                    </a:lnTo>
                    <a:lnTo>
                      <a:pt x="759" y="307"/>
                    </a:lnTo>
                    <a:lnTo>
                      <a:pt x="738" y="330"/>
                    </a:lnTo>
                    <a:lnTo>
                      <a:pt x="821" y="372"/>
                    </a:lnTo>
                    <a:lnTo>
                      <a:pt x="861" y="365"/>
                    </a:lnTo>
                    <a:lnTo>
                      <a:pt x="879" y="415"/>
                    </a:lnTo>
                    <a:lnTo>
                      <a:pt x="919" y="411"/>
                    </a:lnTo>
                    <a:lnTo>
                      <a:pt x="915" y="433"/>
                    </a:lnTo>
                    <a:lnTo>
                      <a:pt x="976" y="444"/>
                    </a:lnTo>
                    <a:lnTo>
                      <a:pt x="967" y="470"/>
                    </a:lnTo>
                    <a:lnTo>
                      <a:pt x="938" y="466"/>
                    </a:lnTo>
                    <a:lnTo>
                      <a:pt x="951" y="483"/>
                    </a:lnTo>
                    <a:lnTo>
                      <a:pt x="936" y="508"/>
                    </a:lnTo>
                    <a:lnTo>
                      <a:pt x="908" y="496"/>
                    </a:lnTo>
                    <a:lnTo>
                      <a:pt x="902" y="547"/>
                    </a:lnTo>
                    <a:lnTo>
                      <a:pt x="790" y="454"/>
                    </a:lnTo>
                    <a:lnTo>
                      <a:pt x="749" y="463"/>
                    </a:lnTo>
                    <a:lnTo>
                      <a:pt x="779" y="485"/>
                    </a:lnTo>
                    <a:lnTo>
                      <a:pt x="756" y="508"/>
                    </a:lnTo>
                    <a:lnTo>
                      <a:pt x="775" y="506"/>
                    </a:lnTo>
                    <a:lnTo>
                      <a:pt x="796" y="553"/>
                    </a:lnTo>
                    <a:lnTo>
                      <a:pt x="851" y="563"/>
                    </a:lnTo>
                    <a:lnTo>
                      <a:pt x="845" y="589"/>
                    </a:lnTo>
                    <a:lnTo>
                      <a:pt x="876" y="611"/>
                    </a:lnTo>
                    <a:lnTo>
                      <a:pt x="863" y="673"/>
                    </a:lnTo>
                    <a:lnTo>
                      <a:pt x="721" y="609"/>
                    </a:lnTo>
                    <a:lnTo>
                      <a:pt x="815" y="707"/>
                    </a:lnTo>
                    <a:lnTo>
                      <a:pt x="640" y="652"/>
                    </a:lnTo>
                    <a:lnTo>
                      <a:pt x="616" y="619"/>
                    </a:lnTo>
                    <a:lnTo>
                      <a:pt x="639" y="616"/>
                    </a:lnTo>
                    <a:lnTo>
                      <a:pt x="582" y="598"/>
                    </a:lnTo>
                    <a:lnTo>
                      <a:pt x="565" y="560"/>
                    </a:lnTo>
                    <a:lnTo>
                      <a:pt x="520" y="547"/>
                    </a:lnTo>
                    <a:lnTo>
                      <a:pt x="517" y="573"/>
                    </a:lnTo>
                    <a:lnTo>
                      <a:pt x="493" y="560"/>
                    </a:lnTo>
                    <a:lnTo>
                      <a:pt x="455" y="584"/>
                    </a:lnTo>
                    <a:lnTo>
                      <a:pt x="406" y="560"/>
                    </a:lnTo>
                    <a:lnTo>
                      <a:pt x="431" y="516"/>
                    </a:lnTo>
                    <a:lnTo>
                      <a:pt x="561" y="516"/>
                    </a:lnTo>
                    <a:lnTo>
                      <a:pt x="529" y="473"/>
                    </a:lnTo>
                    <a:lnTo>
                      <a:pt x="603" y="411"/>
                    </a:lnTo>
                    <a:lnTo>
                      <a:pt x="552" y="327"/>
                    </a:lnTo>
                    <a:lnTo>
                      <a:pt x="514" y="320"/>
                    </a:lnTo>
                    <a:lnTo>
                      <a:pt x="536" y="307"/>
                    </a:lnTo>
                    <a:lnTo>
                      <a:pt x="457" y="328"/>
                    </a:lnTo>
                    <a:lnTo>
                      <a:pt x="455" y="305"/>
                    </a:lnTo>
                    <a:lnTo>
                      <a:pt x="484" y="291"/>
                    </a:lnTo>
                    <a:lnTo>
                      <a:pt x="425" y="259"/>
                    </a:lnTo>
                    <a:lnTo>
                      <a:pt x="423" y="233"/>
                    </a:lnTo>
                    <a:lnTo>
                      <a:pt x="367" y="220"/>
                    </a:lnTo>
                    <a:lnTo>
                      <a:pt x="381" y="255"/>
                    </a:lnTo>
                    <a:lnTo>
                      <a:pt x="286" y="242"/>
                    </a:lnTo>
                    <a:lnTo>
                      <a:pt x="311" y="262"/>
                    </a:lnTo>
                    <a:lnTo>
                      <a:pt x="63" y="227"/>
                    </a:lnTo>
                    <a:lnTo>
                      <a:pt x="20" y="181"/>
                    </a:lnTo>
                    <a:lnTo>
                      <a:pt x="98" y="184"/>
                    </a:lnTo>
                    <a:lnTo>
                      <a:pt x="0" y="158"/>
                    </a:lnTo>
                    <a:close/>
                  </a:path>
                </a:pathLst>
              </a:custGeom>
              <a:solidFill>
                <a:srgbClr val="C5E4F6"/>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mo"/>
                  <a:buNone/>
                </a:pPr>
                <a:r>
                  <a:t/>
                </a:r>
                <a:endParaRPr b="1" i="0" sz="1200" u="none" cap="none" strike="noStrike">
                  <a:solidFill>
                    <a:srgbClr val="000000"/>
                  </a:solidFill>
                  <a:latin typeface="Arial"/>
                  <a:ea typeface="Arial"/>
                  <a:cs typeface="Arial"/>
                  <a:sym typeface="Arial"/>
                </a:endParaRPr>
              </a:p>
            </p:txBody>
          </p:sp>
          <p:sp>
            <p:nvSpPr>
              <p:cNvPr id="794" name="Google Shape;794;p76"/>
              <p:cNvSpPr/>
              <p:nvPr/>
            </p:nvSpPr>
            <p:spPr>
              <a:xfrm>
                <a:off x="1664" y="1578"/>
                <a:ext cx="98" cy="72"/>
              </a:xfrm>
              <a:custGeom>
                <a:rect b="b" l="l" r="r" t="t"/>
                <a:pathLst>
                  <a:path extrusionOk="0" h="154" w="227">
                    <a:moveTo>
                      <a:pt x="0" y="125"/>
                    </a:moveTo>
                    <a:lnTo>
                      <a:pt x="33" y="96"/>
                    </a:lnTo>
                    <a:lnTo>
                      <a:pt x="54" y="0"/>
                    </a:lnTo>
                    <a:lnTo>
                      <a:pt x="72" y="34"/>
                    </a:lnTo>
                    <a:lnTo>
                      <a:pt x="126" y="43"/>
                    </a:lnTo>
                    <a:lnTo>
                      <a:pt x="227" y="114"/>
                    </a:lnTo>
                    <a:lnTo>
                      <a:pt x="213" y="137"/>
                    </a:lnTo>
                    <a:lnTo>
                      <a:pt x="122" y="105"/>
                    </a:lnTo>
                    <a:lnTo>
                      <a:pt x="65" y="154"/>
                    </a:lnTo>
                    <a:lnTo>
                      <a:pt x="51" y="114"/>
                    </a:lnTo>
                    <a:lnTo>
                      <a:pt x="0" y="125"/>
                    </a:lnTo>
                    <a:close/>
                  </a:path>
                </a:pathLst>
              </a:custGeom>
              <a:solidFill>
                <a:srgbClr val="C5E4F6"/>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mo"/>
                  <a:buNone/>
                </a:pPr>
                <a:r>
                  <a:t/>
                </a:r>
                <a:endParaRPr b="1" i="0" sz="1200" u="none" cap="none" strike="noStrike">
                  <a:solidFill>
                    <a:srgbClr val="000000"/>
                  </a:solidFill>
                  <a:latin typeface="Arial"/>
                  <a:ea typeface="Arial"/>
                  <a:cs typeface="Arial"/>
                  <a:sym typeface="Arial"/>
                </a:endParaRPr>
              </a:p>
            </p:txBody>
          </p:sp>
          <p:sp>
            <p:nvSpPr>
              <p:cNvPr id="795" name="Google Shape;795;p76"/>
              <p:cNvSpPr/>
              <p:nvPr/>
            </p:nvSpPr>
            <p:spPr>
              <a:xfrm>
                <a:off x="878" y="1409"/>
                <a:ext cx="1249" cy="704"/>
              </a:xfrm>
              <a:custGeom>
                <a:rect b="b" l="l" r="r" t="t"/>
                <a:pathLst>
                  <a:path extrusionOk="0" h="1515" w="2905">
                    <a:moveTo>
                      <a:pt x="0" y="671"/>
                    </a:moveTo>
                    <a:lnTo>
                      <a:pt x="0" y="140"/>
                    </a:lnTo>
                    <a:lnTo>
                      <a:pt x="231" y="210"/>
                    </a:lnTo>
                    <a:lnTo>
                      <a:pt x="217" y="182"/>
                    </a:lnTo>
                    <a:lnTo>
                      <a:pt x="243" y="165"/>
                    </a:lnTo>
                    <a:lnTo>
                      <a:pt x="386" y="107"/>
                    </a:lnTo>
                    <a:lnTo>
                      <a:pt x="274" y="178"/>
                    </a:lnTo>
                    <a:lnTo>
                      <a:pt x="337" y="158"/>
                    </a:lnTo>
                    <a:lnTo>
                      <a:pt x="337" y="172"/>
                    </a:lnTo>
                    <a:lnTo>
                      <a:pt x="455" y="108"/>
                    </a:lnTo>
                    <a:lnTo>
                      <a:pt x="439" y="88"/>
                    </a:lnTo>
                    <a:lnTo>
                      <a:pt x="517" y="163"/>
                    </a:lnTo>
                    <a:lnTo>
                      <a:pt x="566" y="119"/>
                    </a:lnTo>
                    <a:lnTo>
                      <a:pt x="562" y="163"/>
                    </a:lnTo>
                    <a:lnTo>
                      <a:pt x="623" y="132"/>
                    </a:lnTo>
                    <a:lnTo>
                      <a:pt x="795" y="185"/>
                    </a:lnTo>
                    <a:lnTo>
                      <a:pt x="874" y="184"/>
                    </a:lnTo>
                    <a:lnTo>
                      <a:pt x="918" y="216"/>
                    </a:lnTo>
                    <a:lnTo>
                      <a:pt x="866" y="243"/>
                    </a:lnTo>
                    <a:lnTo>
                      <a:pt x="897" y="255"/>
                    </a:lnTo>
                    <a:lnTo>
                      <a:pt x="1052" y="240"/>
                    </a:lnTo>
                    <a:lnTo>
                      <a:pt x="1119" y="285"/>
                    </a:lnTo>
                    <a:lnTo>
                      <a:pt x="1130" y="315"/>
                    </a:lnTo>
                    <a:lnTo>
                      <a:pt x="1147" y="295"/>
                    </a:lnTo>
                    <a:lnTo>
                      <a:pt x="1119" y="255"/>
                    </a:lnTo>
                    <a:lnTo>
                      <a:pt x="1194" y="204"/>
                    </a:lnTo>
                    <a:lnTo>
                      <a:pt x="1120" y="236"/>
                    </a:lnTo>
                    <a:lnTo>
                      <a:pt x="1097" y="221"/>
                    </a:lnTo>
                    <a:lnTo>
                      <a:pt x="1185" y="184"/>
                    </a:lnTo>
                    <a:lnTo>
                      <a:pt x="1233" y="237"/>
                    </a:lnTo>
                    <a:lnTo>
                      <a:pt x="1283" y="236"/>
                    </a:lnTo>
                    <a:lnTo>
                      <a:pt x="1314" y="260"/>
                    </a:lnTo>
                    <a:lnTo>
                      <a:pt x="1451" y="255"/>
                    </a:lnTo>
                    <a:lnTo>
                      <a:pt x="1447" y="237"/>
                    </a:lnTo>
                    <a:lnTo>
                      <a:pt x="1486" y="269"/>
                    </a:lnTo>
                    <a:lnTo>
                      <a:pt x="1491" y="243"/>
                    </a:lnTo>
                    <a:lnTo>
                      <a:pt x="1461" y="252"/>
                    </a:lnTo>
                    <a:lnTo>
                      <a:pt x="1438" y="220"/>
                    </a:lnTo>
                    <a:lnTo>
                      <a:pt x="1490" y="216"/>
                    </a:lnTo>
                    <a:lnTo>
                      <a:pt x="1507" y="240"/>
                    </a:lnTo>
                    <a:lnTo>
                      <a:pt x="1528" y="233"/>
                    </a:lnTo>
                    <a:lnTo>
                      <a:pt x="1520" y="271"/>
                    </a:lnTo>
                    <a:lnTo>
                      <a:pt x="1556" y="291"/>
                    </a:lnTo>
                    <a:lnTo>
                      <a:pt x="1546" y="237"/>
                    </a:lnTo>
                    <a:lnTo>
                      <a:pt x="1614" y="207"/>
                    </a:lnTo>
                    <a:lnTo>
                      <a:pt x="1596" y="182"/>
                    </a:lnTo>
                    <a:lnTo>
                      <a:pt x="1575" y="200"/>
                    </a:lnTo>
                    <a:lnTo>
                      <a:pt x="1611" y="155"/>
                    </a:lnTo>
                    <a:lnTo>
                      <a:pt x="1512" y="121"/>
                    </a:lnTo>
                    <a:lnTo>
                      <a:pt x="1522" y="43"/>
                    </a:lnTo>
                    <a:lnTo>
                      <a:pt x="1546" y="45"/>
                    </a:lnTo>
                    <a:lnTo>
                      <a:pt x="1561" y="0"/>
                    </a:lnTo>
                    <a:lnTo>
                      <a:pt x="1633" y="43"/>
                    </a:lnTo>
                    <a:lnTo>
                      <a:pt x="1635" y="72"/>
                    </a:lnTo>
                    <a:lnTo>
                      <a:pt x="1685" y="113"/>
                    </a:lnTo>
                    <a:lnTo>
                      <a:pt x="1652" y="111"/>
                    </a:lnTo>
                    <a:lnTo>
                      <a:pt x="1665" y="126"/>
                    </a:lnTo>
                    <a:lnTo>
                      <a:pt x="1646" y="143"/>
                    </a:lnTo>
                    <a:lnTo>
                      <a:pt x="1705" y="155"/>
                    </a:lnTo>
                    <a:lnTo>
                      <a:pt x="1689" y="163"/>
                    </a:lnTo>
                    <a:lnTo>
                      <a:pt x="1724" y="229"/>
                    </a:lnTo>
                    <a:lnTo>
                      <a:pt x="1756" y="171"/>
                    </a:lnTo>
                    <a:lnTo>
                      <a:pt x="1798" y="192"/>
                    </a:lnTo>
                    <a:lnTo>
                      <a:pt x="1809" y="231"/>
                    </a:lnTo>
                    <a:lnTo>
                      <a:pt x="1789" y="243"/>
                    </a:lnTo>
                    <a:lnTo>
                      <a:pt x="1828" y="291"/>
                    </a:lnTo>
                    <a:lnTo>
                      <a:pt x="1851" y="279"/>
                    </a:lnTo>
                    <a:lnTo>
                      <a:pt x="1882" y="205"/>
                    </a:lnTo>
                    <a:lnTo>
                      <a:pt x="1918" y="198"/>
                    </a:lnTo>
                    <a:lnTo>
                      <a:pt x="1890" y="136"/>
                    </a:lnTo>
                    <a:lnTo>
                      <a:pt x="1986" y="142"/>
                    </a:lnTo>
                    <a:lnTo>
                      <a:pt x="2028" y="178"/>
                    </a:lnTo>
                    <a:lnTo>
                      <a:pt x="2013" y="195"/>
                    </a:lnTo>
                    <a:lnTo>
                      <a:pt x="2032" y="205"/>
                    </a:lnTo>
                    <a:lnTo>
                      <a:pt x="1987" y="217"/>
                    </a:lnTo>
                    <a:lnTo>
                      <a:pt x="2026" y="298"/>
                    </a:lnTo>
                    <a:lnTo>
                      <a:pt x="1964" y="340"/>
                    </a:lnTo>
                    <a:lnTo>
                      <a:pt x="1940" y="321"/>
                    </a:lnTo>
                    <a:lnTo>
                      <a:pt x="1950" y="349"/>
                    </a:lnTo>
                    <a:lnTo>
                      <a:pt x="1853" y="330"/>
                    </a:lnTo>
                    <a:lnTo>
                      <a:pt x="1873" y="356"/>
                    </a:lnTo>
                    <a:lnTo>
                      <a:pt x="1835" y="396"/>
                    </a:lnTo>
                    <a:lnTo>
                      <a:pt x="1734" y="365"/>
                    </a:lnTo>
                    <a:lnTo>
                      <a:pt x="1770" y="398"/>
                    </a:lnTo>
                    <a:lnTo>
                      <a:pt x="1841" y="405"/>
                    </a:lnTo>
                    <a:lnTo>
                      <a:pt x="1792" y="472"/>
                    </a:lnTo>
                    <a:lnTo>
                      <a:pt x="1740" y="467"/>
                    </a:lnTo>
                    <a:lnTo>
                      <a:pt x="1714" y="502"/>
                    </a:lnTo>
                    <a:lnTo>
                      <a:pt x="1620" y="473"/>
                    </a:lnTo>
                    <a:lnTo>
                      <a:pt x="1705" y="502"/>
                    </a:lnTo>
                    <a:lnTo>
                      <a:pt x="1718" y="529"/>
                    </a:lnTo>
                    <a:lnTo>
                      <a:pt x="1652" y="541"/>
                    </a:lnTo>
                    <a:lnTo>
                      <a:pt x="1665" y="548"/>
                    </a:lnTo>
                    <a:lnTo>
                      <a:pt x="1648" y="550"/>
                    </a:lnTo>
                    <a:lnTo>
                      <a:pt x="1648" y="577"/>
                    </a:lnTo>
                    <a:lnTo>
                      <a:pt x="1577" y="615"/>
                    </a:lnTo>
                    <a:lnTo>
                      <a:pt x="1567" y="736"/>
                    </a:lnTo>
                    <a:lnTo>
                      <a:pt x="1590" y="764"/>
                    </a:lnTo>
                    <a:lnTo>
                      <a:pt x="1627" y="748"/>
                    </a:lnTo>
                    <a:lnTo>
                      <a:pt x="1645" y="841"/>
                    </a:lnTo>
                    <a:lnTo>
                      <a:pt x="1700" y="822"/>
                    </a:lnTo>
                    <a:lnTo>
                      <a:pt x="1763" y="848"/>
                    </a:lnTo>
                    <a:lnTo>
                      <a:pt x="1892" y="916"/>
                    </a:lnTo>
                    <a:lnTo>
                      <a:pt x="1882" y="942"/>
                    </a:lnTo>
                    <a:lnTo>
                      <a:pt x="1896" y="923"/>
                    </a:lnTo>
                    <a:lnTo>
                      <a:pt x="1994" y="929"/>
                    </a:lnTo>
                    <a:lnTo>
                      <a:pt x="1994" y="1030"/>
                    </a:lnTo>
                    <a:lnTo>
                      <a:pt x="2025" y="1065"/>
                    </a:lnTo>
                    <a:lnTo>
                      <a:pt x="2005" y="1072"/>
                    </a:lnTo>
                    <a:lnTo>
                      <a:pt x="2052" y="1089"/>
                    </a:lnTo>
                    <a:lnTo>
                      <a:pt x="2038" y="1121"/>
                    </a:lnTo>
                    <a:lnTo>
                      <a:pt x="2086" y="1120"/>
                    </a:lnTo>
                    <a:lnTo>
                      <a:pt x="2151" y="1066"/>
                    </a:lnTo>
                    <a:lnTo>
                      <a:pt x="2120" y="1053"/>
                    </a:lnTo>
                    <a:lnTo>
                      <a:pt x="2086" y="956"/>
                    </a:lnTo>
                    <a:lnTo>
                      <a:pt x="2205" y="872"/>
                    </a:lnTo>
                    <a:lnTo>
                      <a:pt x="2188" y="872"/>
                    </a:lnTo>
                    <a:lnTo>
                      <a:pt x="2161" y="773"/>
                    </a:lnTo>
                    <a:lnTo>
                      <a:pt x="2117" y="748"/>
                    </a:lnTo>
                    <a:lnTo>
                      <a:pt x="2174" y="706"/>
                    </a:lnTo>
                    <a:lnTo>
                      <a:pt x="2155" y="684"/>
                    </a:lnTo>
                    <a:lnTo>
                      <a:pt x="2162" y="648"/>
                    </a:lnTo>
                    <a:lnTo>
                      <a:pt x="2139" y="642"/>
                    </a:lnTo>
                    <a:lnTo>
                      <a:pt x="2162" y="606"/>
                    </a:lnTo>
                    <a:lnTo>
                      <a:pt x="2136" y="583"/>
                    </a:lnTo>
                    <a:lnTo>
                      <a:pt x="2153" y="551"/>
                    </a:lnTo>
                    <a:lnTo>
                      <a:pt x="2242" y="573"/>
                    </a:lnTo>
                    <a:lnTo>
                      <a:pt x="2285" y="556"/>
                    </a:lnTo>
                    <a:lnTo>
                      <a:pt x="2363" y="606"/>
                    </a:lnTo>
                    <a:lnTo>
                      <a:pt x="2363" y="628"/>
                    </a:lnTo>
                    <a:lnTo>
                      <a:pt x="2430" y="631"/>
                    </a:lnTo>
                    <a:lnTo>
                      <a:pt x="2435" y="681"/>
                    </a:lnTo>
                    <a:lnTo>
                      <a:pt x="2376" y="683"/>
                    </a:lnTo>
                    <a:lnTo>
                      <a:pt x="2427" y="692"/>
                    </a:lnTo>
                    <a:lnTo>
                      <a:pt x="2444" y="722"/>
                    </a:lnTo>
                    <a:lnTo>
                      <a:pt x="2389" y="765"/>
                    </a:lnTo>
                    <a:lnTo>
                      <a:pt x="2469" y="744"/>
                    </a:lnTo>
                    <a:lnTo>
                      <a:pt x="2473" y="780"/>
                    </a:lnTo>
                    <a:lnTo>
                      <a:pt x="2438" y="796"/>
                    </a:lnTo>
                    <a:lnTo>
                      <a:pt x="2487" y="758"/>
                    </a:lnTo>
                    <a:lnTo>
                      <a:pt x="2492" y="781"/>
                    </a:lnTo>
                    <a:lnTo>
                      <a:pt x="2538" y="745"/>
                    </a:lnTo>
                    <a:lnTo>
                      <a:pt x="2548" y="765"/>
                    </a:lnTo>
                    <a:lnTo>
                      <a:pt x="2578" y="712"/>
                    </a:lnTo>
                    <a:lnTo>
                      <a:pt x="2567" y="702"/>
                    </a:lnTo>
                    <a:lnTo>
                      <a:pt x="2604" y="671"/>
                    </a:lnTo>
                    <a:lnTo>
                      <a:pt x="2646" y="728"/>
                    </a:lnTo>
                    <a:lnTo>
                      <a:pt x="2610" y="741"/>
                    </a:lnTo>
                    <a:lnTo>
                      <a:pt x="2649" y="733"/>
                    </a:lnTo>
                    <a:lnTo>
                      <a:pt x="2664" y="757"/>
                    </a:lnTo>
                    <a:lnTo>
                      <a:pt x="2638" y="764"/>
                    </a:lnTo>
                    <a:lnTo>
                      <a:pt x="2671" y="768"/>
                    </a:lnTo>
                    <a:lnTo>
                      <a:pt x="2649" y="784"/>
                    </a:lnTo>
                    <a:lnTo>
                      <a:pt x="2672" y="780"/>
                    </a:lnTo>
                    <a:lnTo>
                      <a:pt x="2690" y="804"/>
                    </a:lnTo>
                    <a:lnTo>
                      <a:pt x="2678" y="816"/>
                    </a:lnTo>
                    <a:lnTo>
                      <a:pt x="2711" y="836"/>
                    </a:lnTo>
                    <a:lnTo>
                      <a:pt x="2658" y="856"/>
                    </a:lnTo>
                    <a:lnTo>
                      <a:pt x="2695" y="856"/>
                    </a:lnTo>
                    <a:lnTo>
                      <a:pt x="2688" y="877"/>
                    </a:lnTo>
                    <a:lnTo>
                      <a:pt x="2746" y="896"/>
                    </a:lnTo>
                    <a:lnTo>
                      <a:pt x="2766" y="940"/>
                    </a:lnTo>
                    <a:lnTo>
                      <a:pt x="2788" y="924"/>
                    </a:lnTo>
                    <a:lnTo>
                      <a:pt x="2844" y="955"/>
                    </a:lnTo>
                    <a:lnTo>
                      <a:pt x="2722" y="995"/>
                    </a:lnTo>
                    <a:lnTo>
                      <a:pt x="2746" y="1017"/>
                    </a:lnTo>
                    <a:lnTo>
                      <a:pt x="2850" y="972"/>
                    </a:lnTo>
                    <a:lnTo>
                      <a:pt x="2850" y="1010"/>
                    </a:lnTo>
                    <a:lnTo>
                      <a:pt x="2899" y="1003"/>
                    </a:lnTo>
                    <a:lnTo>
                      <a:pt x="2905" y="1021"/>
                    </a:lnTo>
                    <a:lnTo>
                      <a:pt x="2883" y="1021"/>
                    </a:lnTo>
                    <a:lnTo>
                      <a:pt x="2905" y="1068"/>
                    </a:lnTo>
                    <a:lnTo>
                      <a:pt x="2756" y="1156"/>
                    </a:lnTo>
                    <a:lnTo>
                      <a:pt x="2545" y="1156"/>
                    </a:lnTo>
                    <a:lnTo>
                      <a:pt x="2454" y="1218"/>
                    </a:lnTo>
                    <a:lnTo>
                      <a:pt x="2380" y="1308"/>
                    </a:lnTo>
                    <a:lnTo>
                      <a:pt x="2454" y="1238"/>
                    </a:lnTo>
                    <a:lnTo>
                      <a:pt x="2568" y="1199"/>
                    </a:lnTo>
                    <a:lnTo>
                      <a:pt x="2610" y="1230"/>
                    </a:lnTo>
                    <a:lnTo>
                      <a:pt x="2535" y="1254"/>
                    </a:lnTo>
                    <a:lnTo>
                      <a:pt x="2597" y="1267"/>
                    </a:lnTo>
                    <a:lnTo>
                      <a:pt x="2578" y="1295"/>
                    </a:lnTo>
                    <a:lnTo>
                      <a:pt x="2625" y="1345"/>
                    </a:lnTo>
                    <a:lnTo>
                      <a:pt x="2714" y="1364"/>
                    </a:lnTo>
                    <a:lnTo>
                      <a:pt x="2740" y="1301"/>
                    </a:lnTo>
                    <a:lnTo>
                      <a:pt x="2740" y="1340"/>
                    </a:lnTo>
                    <a:lnTo>
                      <a:pt x="2761" y="1335"/>
                    </a:lnTo>
                    <a:lnTo>
                      <a:pt x="2720" y="1374"/>
                    </a:lnTo>
                    <a:lnTo>
                      <a:pt x="2615" y="1402"/>
                    </a:lnTo>
                    <a:lnTo>
                      <a:pt x="2576" y="1450"/>
                    </a:lnTo>
                    <a:lnTo>
                      <a:pt x="2548" y="1408"/>
                    </a:lnTo>
                    <a:lnTo>
                      <a:pt x="2648" y="1372"/>
                    </a:lnTo>
                    <a:lnTo>
                      <a:pt x="2597" y="1373"/>
                    </a:lnTo>
                    <a:lnTo>
                      <a:pt x="2604" y="1345"/>
                    </a:lnTo>
                    <a:lnTo>
                      <a:pt x="2518" y="1376"/>
                    </a:lnTo>
                    <a:lnTo>
                      <a:pt x="2492" y="1357"/>
                    </a:lnTo>
                    <a:lnTo>
                      <a:pt x="2492" y="1301"/>
                    </a:lnTo>
                    <a:lnTo>
                      <a:pt x="2437" y="1282"/>
                    </a:lnTo>
                    <a:lnTo>
                      <a:pt x="2395" y="1374"/>
                    </a:lnTo>
                    <a:lnTo>
                      <a:pt x="2221" y="1408"/>
                    </a:lnTo>
                    <a:lnTo>
                      <a:pt x="2101" y="1442"/>
                    </a:lnTo>
                    <a:lnTo>
                      <a:pt x="2084" y="1460"/>
                    </a:lnTo>
                    <a:lnTo>
                      <a:pt x="2109" y="1464"/>
                    </a:lnTo>
                    <a:lnTo>
                      <a:pt x="2116" y="1477"/>
                    </a:lnTo>
                    <a:lnTo>
                      <a:pt x="1970" y="1515"/>
                    </a:lnTo>
                    <a:lnTo>
                      <a:pt x="1977" y="1497"/>
                    </a:lnTo>
                    <a:lnTo>
                      <a:pt x="1987" y="1486"/>
                    </a:lnTo>
                    <a:lnTo>
                      <a:pt x="1993" y="1468"/>
                    </a:lnTo>
                    <a:lnTo>
                      <a:pt x="2016" y="1455"/>
                    </a:lnTo>
                    <a:lnTo>
                      <a:pt x="2019" y="1374"/>
                    </a:lnTo>
                    <a:lnTo>
                      <a:pt x="2045" y="1402"/>
                    </a:lnTo>
                    <a:lnTo>
                      <a:pt x="2087" y="1392"/>
                    </a:lnTo>
                    <a:lnTo>
                      <a:pt x="2051" y="1345"/>
                    </a:lnTo>
                    <a:lnTo>
                      <a:pt x="1927" y="1322"/>
                    </a:lnTo>
                    <a:lnTo>
                      <a:pt x="1921" y="1322"/>
                    </a:lnTo>
                    <a:lnTo>
                      <a:pt x="1906" y="1257"/>
                    </a:lnTo>
                    <a:lnTo>
                      <a:pt x="1882" y="1262"/>
                    </a:lnTo>
                    <a:lnTo>
                      <a:pt x="1860" y="1225"/>
                    </a:lnTo>
                    <a:lnTo>
                      <a:pt x="1835" y="1222"/>
                    </a:lnTo>
                    <a:lnTo>
                      <a:pt x="1835" y="1244"/>
                    </a:lnTo>
                    <a:lnTo>
                      <a:pt x="1801" y="1212"/>
                    </a:lnTo>
                    <a:lnTo>
                      <a:pt x="1743" y="1257"/>
                    </a:lnTo>
                    <a:lnTo>
                      <a:pt x="1580" y="1225"/>
                    </a:lnTo>
                    <a:lnTo>
                      <a:pt x="1562" y="1194"/>
                    </a:lnTo>
                    <a:lnTo>
                      <a:pt x="1561" y="1214"/>
                    </a:lnTo>
                    <a:lnTo>
                      <a:pt x="621" y="1214"/>
                    </a:lnTo>
                    <a:lnTo>
                      <a:pt x="608" y="1179"/>
                    </a:lnTo>
                    <a:lnTo>
                      <a:pt x="558" y="1169"/>
                    </a:lnTo>
                    <a:lnTo>
                      <a:pt x="561" y="1146"/>
                    </a:lnTo>
                    <a:lnTo>
                      <a:pt x="455" y="1115"/>
                    </a:lnTo>
                    <a:lnTo>
                      <a:pt x="468" y="1100"/>
                    </a:lnTo>
                    <a:lnTo>
                      <a:pt x="443" y="1058"/>
                    </a:lnTo>
                    <a:lnTo>
                      <a:pt x="416" y="1053"/>
                    </a:lnTo>
                    <a:lnTo>
                      <a:pt x="360" y="962"/>
                    </a:lnTo>
                    <a:lnTo>
                      <a:pt x="370" y="933"/>
                    </a:lnTo>
                    <a:lnTo>
                      <a:pt x="373" y="884"/>
                    </a:lnTo>
                    <a:lnTo>
                      <a:pt x="309" y="856"/>
                    </a:lnTo>
                    <a:lnTo>
                      <a:pt x="188" y="696"/>
                    </a:lnTo>
                    <a:lnTo>
                      <a:pt x="120" y="742"/>
                    </a:lnTo>
                    <a:lnTo>
                      <a:pt x="101" y="720"/>
                    </a:lnTo>
                    <a:lnTo>
                      <a:pt x="97" y="716"/>
                    </a:lnTo>
                    <a:lnTo>
                      <a:pt x="63" y="671"/>
                    </a:lnTo>
                    <a:lnTo>
                      <a:pt x="0" y="671"/>
                    </a:lnTo>
                    <a:close/>
                  </a:path>
                </a:pathLst>
              </a:custGeom>
              <a:solidFill>
                <a:srgbClr val="C5E4F6"/>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mo"/>
                  <a:buNone/>
                </a:pPr>
                <a:r>
                  <a:t/>
                </a:r>
                <a:endParaRPr b="1" i="0" sz="1200" u="none" cap="none" strike="noStrike">
                  <a:solidFill>
                    <a:srgbClr val="000000"/>
                  </a:solidFill>
                  <a:latin typeface="Arial"/>
                  <a:ea typeface="Arial"/>
                  <a:cs typeface="Arial"/>
                  <a:sym typeface="Arial"/>
                </a:endParaRPr>
              </a:p>
            </p:txBody>
          </p:sp>
          <p:sp>
            <p:nvSpPr>
              <p:cNvPr id="796" name="Google Shape;796;p76"/>
              <p:cNvSpPr/>
              <p:nvPr/>
            </p:nvSpPr>
            <p:spPr>
              <a:xfrm>
                <a:off x="2070" y="1916"/>
                <a:ext cx="99" cy="104"/>
              </a:xfrm>
              <a:custGeom>
                <a:rect b="b" l="l" r="r" t="t"/>
                <a:pathLst>
                  <a:path extrusionOk="0" h="224" w="229">
                    <a:moveTo>
                      <a:pt x="0" y="175"/>
                    </a:moveTo>
                    <a:lnTo>
                      <a:pt x="94" y="11"/>
                    </a:lnTo>
                    <a:lnTo>
                      <a:pt x="130" y="0"/>
                    </a:lnTo>
                    <a:lnTo>
                      <a:pt x="87" y="88"/>
                    </a:lnTo>
                    <a:lnTo>
                      <a:pt x="116" y="68"/>
                    </a:lnTo>
                    <a:lnTo>
                      <a:pt x="136" y="105"/>
                    </a:lnTo>
                    <a:lnTo>
                      <a:pt x="195" y="105"/>
                    </a:lnTo>
                    <a:lnTo>
                      <a:pt x="184" y="139"/>
                    </a:lnTo>
                    <a:lnTo>
                      <a:pt x="214" y="136"/>
                    </a:lnTo>
                    <a:lnTo>
                      <a:pt x="191" y="172"/>
                    </a:lnTo>
                    <a:lnTo>
                      <a:pt x="221" y="152"/>
                    </a:lnTo>
                    <a:lnTo>
                      <a:pt x="229" y="186"/>
                    </a:lnTo>
                    <a:lnTo>
                      <a:pt x="198" y="224"/>
                    </a:lnTo>
                    <a:lnTo>
                      <a:pt x="195" y="196"/>
                    </a:lnTo>
                    <a:lnTo>
                      <a:pt x="182" y="211"/>
                    </a:lnTo>
                    <a:lnTo>
                      <a:pt x="182" y="168"/>
                    </a:lnTo>
                    <a:lnTo>
                      <a:pt x="126" y="211"/>
                    </a:lnTo>
                    <a:lnTo>
                      <a:pt x="159" y="182"/>
                    </a:lnTo>
                    <a:lnTo>
                      <a:pt x="110" y="186"/>
                    </a:lnTo>
                    <a:lnTo>
                      <a:pt x="123" y="169"/>
                    </a:lnTo>
                    <a:lnTo>
                      <a:pt x="0" y="175"/>
                    </a:lnTo>
                    <a:close/>
                  </a:path>
                </a:pathLst>
              </a:custGeom>
              <a:solidFill>
                <a:srgbClr val="C5E4F6"/>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mo"/>
                  <a:buNone/>
                </a:pPr>
                <a:r>
                  <a:t/>
                </a:r>
                <a:endParaRPr b="1" i="0" sz="1200" u="none" cap="none" strike="noStrike">
                  <a:solidFill>
                    <a:srgbClr val="000000"/>
                  </a:solidFill>
                  <a:latin typeface="Arial"/>
                  <a:ea typeface="Arial"/>
                  <a:cs typeface="Arial"/>
                  <a:sym typeface="Arial"/>
                </a:endParaRPr>
              </a:p>
            </p:txBody>
          </p:sp>
        </p:grpSp>
        <p:grpSp>
          <p:nvGrpSpPr>
            <p:cNvPr id="797" name="Google Shape;797;p76"/>
            <p:cNvGrpSpPr/>
            <p:nvPr/>
          </p:nvGrpSpPr>
          <p:grpSpPr>
            <a:xfrm>
              <a:off x="-396552" y="2057337"/>
              <a:ext cx="2551681" cy="1897616"/>
              <a:chOff x="480" y="1423"/>
              <a:chExt cx="1478" cy="1099"/>
            </a:xfrm>
          </p:grpSpPr>
          <p:sp>
            <p:nvSpPr>
              <p:cNvPr id="798" name="Google Shape;798;p76"/>
              <p:cNvSpPr/>
              <p:nvPr/>
            </p:nvSpPr>
            <p:spPr>
              <a:xfrm>
                <a:off x="657" y="2501"/>
                <a:ext cx="17" cy="21"/>
              </a:xfrm>
              <a:custGeom>
                <a:rect b="b" l="l" r="r" t="t"/>
                <a:pathLst>
                  <a:path extrusionOk="0" h="48" w="41">
                    <a:moveTo>
                      <a:pt x="0" y="18"/>
                    </a:moveTo>
                    <a:lnTo>
                      <a:pt x="5" y="0"/>
                    </a:lnTo>
                    <a:lnTo>
                      <a:pt x="41" y="29"/>
                    </a:lnTo>
                    <a:lnTo>
                      <a:pt x="13" y="48"/>
                    </a:lnTo>
                    <a:lnTo>
                      <a:pt x="0" y="18"/>
                    </a:lnTo>
                    <a:close/>
                  </a:path>
                </a:pathLst>
              </a:custGeom>
              <a:solidFill>
                <a:srgbClr val="C5E4F6"/>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mo"/>
                  <a:buNone/>
                </a:pPr>
                <a:r>
                  <a:t/>
                </a:r>
                <a:endParaRPr b="1" i="0" sz="1200" u="none" cap="none" strike="noStrike">
                  <a:solidFill>
                    <a:srgbClr val="000000"/>
                  </a:solidFill>
                  <a:latin typeface="Arial"/>
                  <a:ea typeface="Arial"/>
                  <a:cs typeface="Arial"/>
                  <a:sym typeface="Arial"/>
                </a:endParaRPr>
              </a:p>
            </p:txBody>
          </p:sp>
          <p:sp>
            <p:nvSpPr>
              <p:cNvPr id="799" name="Google Shape;799;p76"/>
              <p:cNvSpPr/>
              <p:nvPr/>
            </p:nvSpPr>
            <p:spPr>
              <a:xfrm>
                <a:off x="480" y="1423"/>
                <a:ext cx="435" cy="420"/>
              </a:xfrm>
              <a:custGeom>
                <a:rect b="b" l="l" r="r" t="t"/>
                <a:pathLst>
                  <a:path extrusionOk="0" h="904" w="1017">
                    <a:moveTo>
                      <a:pt x="0" y="346"/>
                    </a:moveTo>
                    <a:lnTo>
                      <a:pt x="67" y="363"/>
                    </a:lnTo>
                    <a:lnTo>
                      <a:pt x="41" y="371"/>
                    </a:lnTo>
                    <a:lnTo>
                      <a:pt x="68" y="404"/>
                    </a:lnTo>
                    <a:lnTo>
                      <a:pt x="170" y="401"/>
                    </a:lnTo>
                    <a:lnTo>
                      <a:pt x="184" y="423"/>
                    </a:lnTo>
                    <a:lnTo>
                      <a:pt x="249" y="395"/>
                    </a:lnTo>
                    <a:lnTo>
                      <a:pt x="226" y="407"/>
                    </a:lnTo>
                    <a:lnTo>
                      <a:pt x="239" y="462"/>
                    </a:lnTo>
                    <a:lnTo>
                      <a:pt x="100" y="514"/>
                    </a:lnTo>
                    <a:lnTo>
                      <a:pt x="64" y="573"/>
                    </a:lnTo>
                    <a:lnTo>
                      <a:pt x="96" y="564"/>
                    </a:lnTo>
                    <a:lnTo>
                      <a:pt x="71" y="579"/>
                    </a:lnTo>
                    <a:lnTo>
                      <a:pt x="96" y="598"/>
                    </a:lnTo>
                    <a:lnTo>
                      <a:pt x="148" y="605"/>
                    </a:lnTo>
                    <a:lnTo>
                      <a:pt x="119" y="635"/>
                    </a:lnTo>
                    <a:lnTo>
                      <a:pt x="142" y="666"/>
                    </a:lnTo>
                    <a:lnTo>
                      <a:pt x="170" y="669"/>
                    </a:lnTo>
                    <a:lnTo>
                      <a:pt x="223" y="605"/>
                    </a:lnTo>
                    <a:lnTo>
                      <a:pt x="190" y="635"/>
                    </a:lnTo>
                    <a:lnTo>
                      <a:pt x="219" y="696"/>
                    </a:lnTo>
                    <a:lnTo>
                      <a:pt x="204" y="721"/>
                    </a:lnTo>
                    <a:lnTo>
                      <a:pt x="266" y="686"/>
                    </a:lnTo>
                    <a:lnTo>
                      <a:pt x="310" y="729"/>
                    </a:lnTo>
                    <a:lnTo>
                      <a:pt x="324" y="703"/>
                    </a:lnTo>
                    <a:lnTo>
                      <a:pt x="337" y="721"/>
                    </a:lnTo>
                    <a:lnTo>
                      <a:pt x="385" y="697"/>
                    </a:lnTo>
                    <a:lnTo>
                      <a:pt x="321" y="810"/>
                    </a:lnTo>
                    <a:lnTo>
                      <a:pt x="268" y="833"/>
                    </a:lnTo>
                    <a:lnTo>
                      <a:pt x="266" y="858"/>
                    </a:lnTo>
                    <a:lnTo>
                      <a:pt x="204" y="860"/>
                    </a:lnTo>
                    <a:lnTo>
                      <a:pt x="158" y="904"/>
                    </a:lnTo>
                    <a:lnTo>
                      <a:pt x="219" y="871"/>
                    </a:lnTo>
                    <a:lnTo>
                      <a:pt x="284" y="873"/>
                    </a:lnTo>
                    <a:lnTo>
                      <a:pt x="321" y="845"/>
                    </a:lnTo>
                    <a:lnTo>
                      <a:pt x="304" y="822"/>
                    </a:lnTo>
                    <a:lnTo>
                      <a:pt x="344" y="826"/>
                    </a:lnTo>
                    <a:lnTo>
                      <a:pt x="472" y="741"/>
                    </a:lnTo>
                    <a:lnTo>
                      <a:pt x="499" y="709"/>
                    </a:lnTo>
                    <a:lnTo>
                      <a:pt x="475" y="684"/>
                    </a:lnTo>
                    <a:lnTo>
                      <a:pt x="589" y="582"/>
                    </a:lnTo>
                    <a:lnTo>
                      <a:pt x="603" y="530"/>
                    </a:lnTo>
                    <a:lnTo>
                      <a:pt x="590" y="582"/>
                    </a:lnTo>
                    <a:lnTo>
                      <a:pt x="638" y="572"/>
                    </a:lnTo>
                    <a:lnTo>
                      <a:pt x="612" y="593"/>
                    </a:lnTo>
                    <a:lnTo>
                      <a:pt x="648" y="603"/>
                    </a:lnTo>
                    <a:lnTo>
                      <a:pt x="566" y="611"/>
                    </a:lnTo>
                    <a:lnTo>
                      <a:pt x="548" y="660"/>
                    </a:lnTo>
                    <a:lnTo>
                      <a:pt x="580" y="658"/>
                    </a:lnTo>
                    <a:lnTo>
                      <a:pt x="551" y="693"/>
                    </a:lnTo>
                    <a:lnTo>
                      <a:pt x="661" y="648"/>
                    </a:lnTo>
                    <a:lnTo>
                      <a:pt x="677" y="621"/>
                    </a:lnTo>
                    <a:lnTo>
                      <a:pt x="660" y="608"/>
                    </a:lnTo>
                    <a:lnTo>
                      <a:pt x="684" y="583"/>
                    </a:lnTo>
                    <a:lnTo>
                      <a:pt x="681" y="603"/>
                    </a:lnTo>
                    <a:lnTo>
                      <a:pt x="733" y="592"/>
                    </a:lnTo>
                    <a:lnTo>
                      <a:pt x="725" y="612"/>
                    </a:lnTo>
                    <a:lnTo>
                      <a:pt x="813" y="648"/>
                    </a:lnTo>
                    <a:lnTo>
                      <a:pt x="944" y="666"/>
                    </a:lnTo>
                    <a:lnTo>
                      <a:pt x="966" y="645"/>
                    </a:lnTo>
                    <a:lnTo>
                      <a:pt x="985" y="656"/>
                    </a:lnTo>
                    <a:lnTo>
                      <a:pt x="960" y="676"/>
                    </a:lnTo>
                    <a:lnTo>
                      <a:pt x="998" y="696"/>
                    </a:lnTo>
                    <a:lnTo>
                      <a:pt x="1017" y="680"/>
                    </a:lnTo>
                    <a:lnTo>
                      <a:pt x="983" y="635"/>
                    </a:lnTo>
                    <a:lnTo>
                      <a:pt x="920" y="635"/>
                    </a:lnTo>
                    <a:lnTo>
                      <a:pt x="920" y="104"/>
                    </a:lnTo>
                    <a:lnTo>
                      <a:pt x="555" y="61"/>
                    </a:lnTo>
                    <a:lnTo>
                      <a:pt x="541" y="35"/>
                    </a:lnTo>
                    <a:lnTo>
                      <a:pt x="441" y="17"/>
                    </a:lnTo>
                    <a:lnTo>
                      <a:pt x="430" y="39"/>
                    </a:lnTo>
                    <a:lnTo>
                      <a:pt x="401" y="33"/>
                    </a:lnTo>
                    <a:lnTo>
                      <a:pt x="428" y="15"/>
                    </a:lnTo>
                    <a:lnTo>
                      <a:pt x="386" y="0"/>
                    </a:lnTo>
                    <a:lnTo>
                      <a:pt x="346" y="35"/>
                    </a:lnTo>
                    <a:lnTo>
                      <a:pt x="279" y="39"/>
                    </a:lnTo>
                    <a:lnTo>
                      <a:pt x="275" y="71"/>
                    </a:lnTo>
                    <a:lnTo>
                      <a:pt x="269" y="52"/>
                    </a:lnTo>
                    <a:lnTo>
                      <a:pt x="209" y="70"/>
                    </a:lnTo>
                    <a:lnTo>
                      <a:pt x="219" y="94"/>
                    </a:lnTo>
                    <a:lnTo>
                      <a:pt x="190" y="87"/>
                    </a:lnTo>
                    <a:lnTo>
                      <a:pt x="151" y="138"/>
                    </a:lnTo>
                    <a:lnTo>
                      <a:pt x="64" y="156"/>
                    </a:lnTo>
                    <a:lnTo>
                      <a:pt x="68" y="180"/>
                    </a:lnTo>
                    <a:lnTo>
                      <a:pt x="44" y="185"/>
                    </a:lnTo>
                    <a:lnTo>
                      <a:pt x="148" y="261"/>
                    </a:lnTo>
                    <a:lnTo>
                      <a:pt x="292" y="297"/>
                    </a:lnTo>
                    <a:lnTo>
                      <a:pt x="204" y="287"/>
                    </a:lnTo>
                    <a:lnTo>
                      <a:pt x="209" y="307"/>
                    </a:lnTo>
                    <a:lnTo>
                      <a:pt x="243" y="308"/>
                    </a:lnTo>
                    <a:lnTo>
                      <a:pt x="214" y="324"/>
                    </a:lnTo>
                    <a:lnTo>
                      <a:pt x="148" y="320"/>
                    </a:lnTo>
                    <a:lnTo>
                      <a:pt x="148" y="289"/>
                    </a:lnTo>
                    <a:lnTo>
                      <a:pt x="116" y="292"/>
                    </a:lnTo>
                    <a:lnTo>
                      <a:pt x="0" y="346"/>
                    </a:lnTo>
                    <a:close/>
                  </a:path>
                </a:pathLst>
              </a:custGeom>
              <a:solidFill>
                <a:srgbClr val="C5E4F6"/>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mo"/>
                  <a:buNone/>
                </a:pPr>
                <a:r>
                  <a:t/>
                </a:r>
                <a:endParaRPr b="1" i="0" sz="1200" u="none" cap="none" strike="noStrike">
                  <a:solidFill>
                    <a:srgbClr val="000000"/>
                  </a:solidFill>
                  <a:latin typeface="Arial"/>
                  <a:ea typeface="Arial"/>
                  <a:cs typeface="Arial"/>
                  <a:sym typeface="Arial"/>
                </a:endParaRPr>
              </a:p>
            </p:txBody>
          </p:sp>
          <p:sp>
            <p:nvSpPr>
              <p:cNvPr id="800" name="Google Shape;800;p76"/>
              <p:cNvSpPr/>
              <p:nvPr/>
            </p:nvSpPr>
            <p:spPr>
              <a:xfrm>
                <a:off x="674" y="1779"/>
                <a:ext cx="37" cy="22"/>
              </a:xfrm>
              <a:custGeom>
                <a:rect b="b" l="l" r="r" t="t"/>
                <a:pathLst>
                  <a:path extrusionOk="0" h="53" w="88">
                    <a:moveTo>
                      <a:pt x="0" y="21"/>
                    </a:moveTo>
                    <a:lnTo>
                      <a:pt x="25" y="53"/>
                    </a:lnTo>
                    <a:lnTo>
                      <a:pt x="88" y="8"/>
                    </a:lnTo>
                    <a:lnTo>
                      <a:pt x="29" y="0"/>
                    </a:lnTo>
                    <a:lnTo>
                      <a:pt x="36" y="20"/>
                    </a:lnTo>
                    <a:lnTo>
                      <a:pt x="0" y="21"/>
                    </a:lnTo>
                    <a:close/>
                  </a:path>
                </a:pathLst>
              </a:custGeom>
              <a:solidFill>
                <a:srgbClr val="C5E4F6"/>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mo"/>
                  <a:buNone/>
                </a:pPr>
                <a:r>
                  <a:t/>
                </a:r>
                <a:endParaRPr b="1" i="0" sz="1200" u="none" cap="none" strike="noStrike">
                  <a:solidFill>
                    <a:srgbClr val="000000"/>
                  </a:solidFill>
                  <a:latin typeface="Arial"/>
                  <a:ea typeface="Arial"/>
                  <a:cs typeface="Arial"/>
                  <a:sym typeface="Arial"/>
                </a:endParaRPr>
              </a:p>
            </p:txBody>
          </p:sp>
          <p:sp>
            <p:nvSpPr>
              <p:cNvPr id="801" name="Google Shape;801;p76"/>
              <p:cNvSpPr/>
              <p:nvPr/>
            </p:nvSpPr>
            <p:spPr>
              <a:xfrm>
                <a:off x="919" y="1734"/>
                <a:ext cx="116" cy="114"/>
              </a:xfrm>
              <a:custGeom>
                <a:rect b="b" l="l" r="r" t="t"/>
                <a:pathLst>
                  <a:path extrusionOk="0" h="249" w="272">
                    <a:moveTo>
                      <a:pt x="0" y="24"/>
                    </a:moveTo>
                    <a:lnTo>
                      <a:pt x="11" y="62"/>
                    </a:lnTo>
                    <a:lnTo>
                      <a:pt x="49" y="77"/>
                    </a:lnTo>
                    <a:lnTo>
                      <a:pt x="66" y="65"/>
                    </a:lnTo>
                    <a:lnTo>
                      <a:pt x="32" y="46"/>
                    </a:lnTo>
                    <a:lnTo>
                      <a:pt x="66" y="46"/>
                    </a:lnTo>
                    <a:lnTo>
                      <a:pt x="94" y="78"/>
                    </a:lnTo>
                    <a:lnTo>
                      <a:pt x="85" y="22"/>
                    </a:lnTo>
                    <a:lnTo>
                      <a:pt x="107" y="71"/>
                    </a:lnTo>
                    <a:lnTo>
                      <a:pt x="165" y="98"/>
                    </a:lnTo>
                    <a:lnTo>
                      <a:pt x="155" y="133"/>
                    </a:lnTo>
                    <a:lnTo>
                      <a:pt x="221" y="176"/>
                    </a:lnTo>
                    <a:lnTo>
                      <a:pt x="202" y="213"/>
                    </a:lnTo>
                    <a:lnTo>
                      <a:pt x="236" y="184"/>
                    </a:lnTo>
                    <a:lnTo>
                      <a:pt x="244" y="249"/>
                    </a:lnTo>
                    <a:lnTo>
                      <a:pt x="269" y="237"/>
                    </a:lnTo>
                    <a:lnTo>
                      <a:pt x="272" y="188"/>
                    </a:lnTo>
                    <a:lnTo>
                      <a:pt x="208" y="160"/>
                    </a:lnTo>
                    <a:lnTo>
                      <a:pt x="87" y="0"/>
                    </a:lnTo>
                    <a:lnTo>
                      <a:pt x="19" y="46"/>
                    </a:lnTo>
                    <a:lnTo>
                      <a:pt x="0" y="24"/>
                    </a:lnTo>
                    <a:close/>
                  </a:path>
                </a:pathLst>
              </a:custGeom>
              <a:solidFill>
                <a:srgbClr val="C5E4F6"/>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mo"/>
                  <a:buNone/>
                </a:pPr>
                <a:r>
                  <a:t/>
                </a:r>
                <a:endParaRPr b="1" i="0" sz="1200" u="none" cap="none" strike="noStrike">
                  <a:solidFill>
                    <a:srgbClr val="000000"/>
                  </a:solidFill>
                  <a:latin typeface="Arial"/>
                  <a:ea typeface="Arial"/>
                  <a:cs typeface="Arial"/>
                  <a:sym typeface="Arial"/>
                </a:endParaRPr>
              </a:p>
            </p:txBody>
          </p:sp>
          <p:sp>
            <p:nvSpPr>
              <p:cNvPr id="802" name="Google Shape;802;p76"/>
              <p:cNvSpPr/>
              <p:nvPr/>
            </p:nvSpPr>
            <p:spPr>
              <a:xfrm>
                <a:off x="942" y="1771"/>
                <a:ext cx="22" cy="15"/>
              </a:xfrm>
              <a:custGeom>
                <a:rect b="b" l="l" r="r" t="t"/>
                <a:pathLst>
                  <a:path extrusionOk="0" h="39" w="45">
                    <a:moveTo>
                      <a:pt x="0" y="0"/>
                    </a:moveTo>
                    <a:lnTo>
                      <a:pt x="13" y="39"/>
                    </a:lnTo>
                    <a:lnTo>
                      <a:pt x="16" y="19"/>
                    </a:lnTo>
                    <a:lnTo>
                      <a:pt x="45" y="36"/>
                    </a:lnTo>
                    <a:lnTo>
                      <a:pt x="19" y="19"/>
                    </a:lnTo>
                    <a:lnTo>
                      <a:pt x="44" y="6"/>
                    </a:lnTo>
                    <a:lnTo>
                      <a:pt x="0" y="0"/>
                    </a:lnTo>
                    <a:close/>
                  </a:path>
                </a:pathLst>
              </a:custGeom>
              <a:solidFill>
                <a:srgbClr val="C5E4F6"/>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mo"/>
                  <a:buNone/>
                </a:pPr>
                <a:r>
                  <a:t/>
                </a:r>
                <a:endParaRPr b="1" i="0" sz="1200" u="none" cap="none" strike="noStrike">
                  <a:solidFill>
                    <a:srgbClr val="000000"/>
                  </a:solidFill>
                  <a:latin typeface="Arial"/>
                  <a:ea typeface="Arial"/>
                  <a:cs typeface="Arial"/>
                  <a:sym typeface="Arial"/>
                </a:endParaRPr>
              </a:p>
            </p:txBody>
          </p:sp>
          <p:sp>
            <p:nvSpPr>
              <p:cNvPr id="803" name="Google Shape;803;p76"/>
              <p:cNvSpPr/>
              <p:nvPr/>
            </p:nvSpPr>
            <p:spPr>
              <a:xfrm>
                <a:off x="953" y="1786"/>
                <a:ext cx="13" cy="26"/>
              </a:xfrm>
              <a:custGeom>
                <a:rect b="b" l="l" r="r" t="t"/>
                <a:pathLst>
                  <a:path extrusionOk="0" h="62" w="28">
                    <a:moveTo>
                      <a:pt x="0" y="0"/>
                    </a:moveTo>
                    <a:lnTo>
                      <a:pt x="26" y="12"/>
                    </a:lnTo>
                    <a:lnTo>
                      <a:pt x="28" y="62"/>
                    </a:lnTo>
                    <a:lnTo>
                      <a:pt x="0" y="0"/>
                    </a:lnTo>
                    <a:close/>
                  </a:path>
                </a:pathLst>
              </a:custGeom>
              <a:solidFill>
                <a:srgbClr val="C5E4F6"/>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mo"/>
                  <a:buNone/>
                </a:pPr>
                <a:r>
                  <a:t/>
                </a:r>
                <a:endParaRPr b="1" i="0" sz="1200" u="none" cap="none" strike="noStrike">
                  <a:solidFill>
                    <a:srgbClr val="000000"/>
                  </a:solidFill>
                  <a:latin typeface="Arial"/>
                  <a:ea typeface="Arial"/>
                  <a:cs typeface="Arial"/>
                  <a:sym typeface="Arial"/>
                </a:endParaRPr>
              </a:p>
            </p:txBody>
          </p:sp>
          <p:sp>
            <p:nvSpPr>
              <p:cNvPr id="804" name="Google Shape;804;p76"/>
              <p:cNvSpPr/>
              <p:nvPr/>
            </p:nvSpPr>
            <p:spPr>
              <a:xfrm>
                <a:off x="966" y="1773"/>
                <a:ext cx="15" cy="13"/>
              </a:xfrm>
              <a:custGeom>
                <a:rect b="b" l="l" r="r" t="t"/>
                <a:pathLst>
                  <a:path extrusionOk="0" h="37" w="34">
                    <a:moveTo>
                      <a:pt x="0" y="0"/>
                    </a:moveTo>
                    <a:lnTo>
                      <a:pt x="6" y="37"/>
                    </a:lnTo>
                    <a:lnTo>
                      <a:pt x="29" y="37"/>
                    </a:lnTo>
                    <a:lnTo>
                      <a:pt x="19" y="4"/>
                    </a:lnTo>
                    <a:lnTo>
                      <a:pt x="34" y="27"/>
                    </a:lnTo>
                    <a:lnTo>
                      <a:pt x="20" y="0"/>
                    </a:lnTo>
                    <a:lnTo>
                      <a:pt x="0" y="0"/>
                    </a:lnTo>
                    <a:close/>
                  </a:path>
                </a:pathLst>
              </a:custGeom>
              <a:solidFill>
                <a:srgbClr val="C5E4F6"/>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mo"/>
                  <a:buNone/>
                </a:pPr>
                <a:r>
                  <a:t/>
                </a:r>
                <a:endParaRPr b="1" i="0" sz="1200" u="none" cap="none" strike="noStrike">
                  <a:solidFill>
                    <a:srgbClr val="000000"/>
                  </a:solidFill>
                  <a:latin typeface="Arial"/>
                  <a:ea typeface="Arial"/>
                  <a:cs typeface="Arial"/>
                  <a:sym typeface="Arial"/>
                </a:endParaRPr>
              </a:p>
            </p:txBody>
          </p:sp>
          <p:sp>
            <p:nvSpPr>
              <p:cNvPr id="805" name="Google Shape;805;p76"/>
              <p:cNvSpPr/>
              <p:nvPr/>
            </p:nvSpPr>
            <p:spPr>
              <a:xfrm>
                <a:off x="979" y="1794"/>
                <a:ext cx="13" cy="15"/>
              </a:xfrm>
              <a:custGeom>
                <a:rect b="b" l="l" r="r" t="t"/>
                <a:pathLst>
                  <a:path extrusionOk="0" h="27" w="29">
                    <a:moveTo>
                      <a:pt x="0" y="0"/>
                    </a:moveTo>
                    <a:lnTo>
                      <a:pt x="27" y="27"/>
                    </a:lnTo>
                    <a:lnTo>
                      <a:pt x="29" y="3"/>
                    </a:lnTo>
                    <a:lnTo>
                      <a:pt x="0" y="0"/>
                    </a:lnTo>
                    <a:close/>
                  </a:path>
                </a:pathLst>
              </a:custGeom>
              <a:solidFill>
                <a:srgbClr val="C5E4F6"/>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mo"/>
                  <a:buNone/>
                </a:pPr>
                <a:r>
                  <a:t/>
                </a:r>
                <a:endParaRPr b="1" i="0" sz="1200" u="none" cap="none" strike="noStrike">
                  <a:solidFill>
                    <a:srgbClr val="000000"/>
                  </a:solidFill>
                  <a:latin typeface="Arial"/>
                  <a:ea typeface="Arial"/>
                  <a:cs typeface="Arial"/>
                  <a:sym typeface="Arial"/>
                </a:endParaRPr>
              </a:p>
            </p:txBody>
          </p:sp>
          <p:sp>
            <p:nvSpPr>
              <p:cNvPr id="806" name="Google Shape;806;p76"/>
              <p:cNvSpPr/>
              <p:nvPr/>
            </p:nvSpPr>
            <p:spPr>
              <a:xfrm>
                <a:off x="981" y="1812"/>
                <a:ext cx="22" cy="32"/>
              </a:xfrm>
              <a:custGeom>
                <a:rect b="b" l="l" r="r" t="t"/>
                <a:pathLst>
                  <a:path extrusionOk="0" h="64" w="47">
                    <a:moveTo>
                      <a:pt x="0" y="0"/>
                    </a:moveTo>
                    <a:lnTo>
                      <a:pt x="36" y="23"/>
                    </a:lnTo>
                    <a:lnTo>
                      <a:pt x="47" y="64"/>
                    </a:lnTo>
                    <a:lnTo>
                      <a:pt x="0" y="0"/>
                    </a:lnTo>
                    <a:close/>
                  </a:path>
                </a:pathLst>
              </a:custGeom>
              <a:solidFill>
                <a:srgbClr val="C5E4F6"/>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mo"/>
                  <a:buNone/>
                </a:pPr>
                <a:r>
                  <a:t/>
                </a:r>
                <a:endParaRPr b="1" i="0" sz="1200" u="none" cap="none" strike="noStrike">
                  <a:solidFill>
                    <a:srgbClr val="000000"/>
                  </a:solidFill>
                  <a:latin typeface="Arial"/>
                  <a:ea typeface="Arial"/>
                  <a:cs typeface="Arial"/>
                  <a:sym typeface="Arial"/>
                </a:endParaRPr>
              </a:p>
            </p:txBody>
          </p:sp>
          <p:sp>
            <p:nvSpPr>
              <p:cNvPr id="807" name="Google Shape;807;p76"/>
              <p:cNvSpPr/>
              <p:nvPr/>
            </p:nvSpPr>
            <p:spPr>
              <a:xfrm>
                <a:off x="1016" y="1822"/>
                <a:ext cx="6" cy="16"/>
              </a:xfrm>
              <a:custGeom>
                <a:rect b="b" l="l" r="r" t="t"/>
                <a:pathLst>
                  <a:path extrusionOk="0" h="37" w="23">
                    <a:moveTo>
                      <a:pt x="0" y="21"/>
                    </a:moveTo>
                    <a:lnTo>
                      <a:pt x="9" y="0"/>
                    </a:lnTo>
                    <a:lnTo>
                      <a:pt x="23" y="37"/>
                    </a:lnTo>
                    <a:lnTo>
                      <a:pt x="0" y="21"/>
                    </a:lnTo>
                    <a:close/>
                  </a:path>
                </a:pathLst>
              </a:custGeom>
              <a:solidFill>
                <a:srgbClr val="C5E4F6"/>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mo"/>
                  <a:buNone/>
                </a:pPr>
                <a:r>
                  <a:t/>
                </a:r>
                <a:endParaRPr b="1" i="0" sz="1200" u="none" cap="none" strike="noStrike">
                  <a:solidFill>
                    <a:srgbClr val="000000"/>
                  </a:solidFill>
                  <a:latin typeface="Arial"/>
                  <a:ea typeface="Arial"/>
                  <a:cs typeface="Arial"/>
                  <a:sym typeface="Arial"/>
                </a:endParaRPr>
              </a:p>
            </p:txBody>
          </p:sp>
          <p:sp>
            <p:nvSpPr>
              <p:cNvPr id="808" name="Google Shape;808;p76"/>
              <p:cNvSpPr/>
              <p:nvPr/>
            </p:nvSpPr>
            <p:spPr>
              <a:xfrm>
                <a:off x="1115" y="1963"/>
                <a:ext cx="843" cy="452"/>
              </a:xfrm>
              <a:custGeom>
                <a:rect b="b" l="l" r="r" t="t"/>
                <a:pathLst>
                  <a:path extrusionOk="0" h="972" w="1960">
                    <a:moveTo>
                      <a:pt x="0" y="53"/>
                    </a:moveTo>
                    <a:lnTo>
                      <a:pt x="23" y="133"/>
                    </a:lnTo>
                    <a:lnTo>
                      <a:pt x="50" y="141"/>
                    </a:lnTo>
                    <a:lnTo>
                      <a:pt x="29" y="146"/>
                    </a:lnTo>
                    <a:lnTo>
                      <a:pt x="11" y="386"/>
                    </a:lnTo>
                    <a:lnTo>
                      <a:pt x="62" y="478"/>
                    </a:lnTo>
                    <a:lnTo>
                      <a:pt x="92" y="478"/>
                    </a:lnTo>
                    <a:lnTo>
                      <a:pt x="79" y="515"/>
                    </a:lnTo>
                    <a:lnTo>
                      <a:pt x="143" y="617"/>
                    </a:lnTo>
                    <a:lnTo>
                      <a:pt x="206" y="639"/>
                    </a:lnTo>
                    <a:lnTo>
                      <a:pt x="258" y="698"/>
                    </a:lnTo>
                    <a:lnTo>
                      <a:pt x="338" y="691"/>
                    </a:lnTo>
                    <a:lnTo>
                      <a:pt x="467" y="746"/>
                    </a:lnTo>
                    <a:lnTo>
                      <a:pt x="621" y="724"/>
                    </a:lnTo>
                    <a:lnTo>
                      <a:pt x="714" y="827"/>
                    </a:lnTo>
                    <a:lnTo>
                      <a:pt x="785" y="800"/>
                    </a:lnTo>
                    <a:lnTo>
                      <a:pt x="871" y="926"/>
                    </a:lnTo>
                    <a:lnTo>
                      <a:pt x="939" y="947"/>
                    </a:lnTo>
                    <a:lnTo>
                      <a:pt x="932" y="878"/>
                    </a:lnTo>
                    <a:lnTo>
                      <a:pt x="1003" y="834"/>
                    </a:lnTo>
                    <a:lnTo>
                      <a:pt x="1010" y="801"/>
                    </a:lnTo>
                    <a:lnTo>
                      <a:pt x="1108" y="800"/>
                    </a:lnTo>
                    <a:lnTo>
                      <a:pt x="1199" y="827"/>
                    </a:lnTo>
                    <a:lnTo>
                      <a:pt x="1201" y="785"/>
                    </a:lnTo>
                    <a:lnTo>
                      <a:pt x="1165" y="779"/>
                    </a:lnTo>
                    <a:lnTo>
                      <a:pt x="1238" y="778"/>
                    </a:lnTo>
                    <a:lnTo>
                      <a:pt x="1243" y="759"/>
                    </a:lnTo>
                    <a:lnTo>
                      <a:pt x="1249" y="782"/>
                    </a:lnTo>
                    <a:lnTo>
                      <a:pt x="1386" y="791"/>
                    </a:lnTo>
                    <a:lnTo>
                      <a:pt x="1422" y="826"/>
                    </a:lnTo>
                    <a:lnTo>
                      <a:pt x="1428" y="889"/>
                    </a:lnTo>
                    <a:lnTo>
                      <a:pt x="1474" y="972"/>
                    </a:lnTo>
                    <a:lnTo>
                      <a:pt x="1502" y="969"/>
                    </a:lnTo>
                    <a:lnTo>
                      <a:pt x="1513" y="907"/>
                    </a:lnTo>
                    <a:lnTo>
                      <a:pt x="1465" y="759"/>
                    </a:lnTo>
                    <a:lnTo>
                      <a:pt x="1494" y="697"/>
                    </a:lnTo>
                    <a:lnTo>
                      <a:pt x="1666" y="577"/>
                    </a:lnTo>
                    <a:lnTo>
                      <a:pt x="1633" y="564"/>
                    </a:lnTo>
                    <a:lnTo>
                      <a:pt x="1663" y="559"/>
                    </a:lnTo>
                    <a:lnTo>
                      <a:pt x="1640" y="519"/>
                    </a:lnTo>
                    <a:lnTo>
                      <a:pt x="1645" y="484"/>
                    </a:lnTo>
                    <a:lnTo>
                      <a:pt x="1608" y="458"/>
                    </a:lnTo>
                    <a:lnTo>
                      <a:pt x="1645" y="477"/>
                    </a:lnTo>
                    <a:lnTo>
                      <a:pt x="1634" y="434"/>
                    </a:lnTo>
                    <a:lnTo>
                      <a:pt x="1659" y="421"/>
                    </a:lnTo>
                    <a:lnTo>
                      <a:pt x="1663" y="515"/>
                    </a:lnTo>
                    <a:lnTo>
                      <a:pt x="1688" y="460"/>
                    </a:lnTo>
                    <a:lnTo>
                      <a:pt x="1672" y="415"/>
                    </a:lnTo>
                    <a:lnTo>
                      <a:pt x="1689" y="441"/>
                    </a:lnTo>
                    <a:lnTo>
                      <a:pt x="1727" y="364"/>
                    </a:lnTo>
                    <a:lnTo>
                      <a:pt x="1864" y="329"/>
                    </a:lnTo>
                    <a:lnTo>
                      <a:pt x="1828" y="309"/>
                    </a:lnTo>
                    <a:lnTo>
                      <a:pt x="1854" y="250"/>
                    </a:lnTo>
                    <a:lnTo>
                      <a:pt x="1957" y="206"/>
                    </a:lnTo>
                    <a:lnTo>
                      <a:pt x="1960" y="182"/>
                    </a:lnTo>
                    <a:lnTo>
                      <a:pt x="1934" y="163"/>
                    </a:lnTo>
                    <a:lnTo>
                      <a:pt x="1934" y="107"/>
                    </a:lnTo>
                    <a:lnTo>
                      <a:pt x="1879" y="88"/>
                    </a:lnTo>
                    <a:lnTo>
                      <a:pt x="1837" y="180"/>
                    </a:lnTo>
                    <a:lnTo>
                      <a:pt x="1663" y="214"/>
                    </a:lnTo>
                    <a:lnTo>
                      <a:pt x="1650" y="254"/>
                    </a:lnTo>
                    <a:lnTo>
                      <a:pt x="1551" y="270"/>
                    </a:lnTo>
                    <a:lnTo>
                      <a:pt x="1558" y="283"/>
                    </a:lnTo>
                    <a:lnTo>
                      <a:pt x="1458" y="338"/>
                    </a:lnTo>
                    <a:lnTo>
                      <a:pt x="1413" y="337"/>
                    </a:lnTo>
                    <a:lnTo>
                      <a:pt x="1412" y="321"/>
                    </a:lnTo>
                    <a:lnTo>
                      <a:pt x="1419" y="303"/>
                    </a:lnTo>
                    <a:lnTo>
                      <a:pt x="1429" y="292"/>
                    </a:lnTo>
                    <a:lnTo>
                      <a:pt x="1435" y="274"/>
                    </a:lnTo>
                    <a:lnTo>
                      <a:pt x="1419" y="232"/>
                    </a:lnTo>
                    <a:lnTo>
                      <a:pt x="1384" y="248"/>
                    </a:lnTo>
                    <a:lnTo>
                      <a:pt x="1399" y="180"/>
                    </a:lnTo>
                    <a:lnTo>
                      <a:pt x="1345" y="163"/>
                    </a:lnTo>
                    <a:lnTo>
                      <a:pt x="1306" y="206"/>
                    </a:lnTo>
                    <a:lnTo>
                      <a:pt x="1290" y="324"/>
                    </a:lnTo>
                    <a:lnTo>
                      <a:pt x="1260" y="327"/>
                    </a:lnTo>
                    <a:lnTo>
                      <a:pt x="1250" y="272"/>
                    </a:lnTo>
                    <a:lnTo>
                      <a:pt x="1277" y="183"/>
                    </a:lnTo>
                    <a:lnTo>
                      <a:pt x="1251" y="198"/>
                    </a:lnTo>
                    <a:lnTo>
                      <a:pt x="1293" y="153"/>
                    </a:lnTo>
                    <a:lnTo>
                      <a:pt x="1383" y="151"/>
                    </a:lnTo>
                    <a:lnTo>
                      <a:pt x="1369" y="128"/>
                    </a:lnTo>
                    <a:lnTo>
                      <a:pt x="1363" y="128"/>
                    </a:lnTo>
                    <a:lnTo>
                      <a:pt x="1231" y="115"/>
                    </a:lnTo>
                    <a:lnTo>
                      <a:pt x="1251" y="86"/>
                    </a:lnTo>
                    <a:lnTo>
                      <a:pt x="1170" y="124"/>
                    </a:lnTo>
                    <a:lnTo>
                      <a:pt x="1107" y="124"/>
                    </a:lnTo>
                    <a:lnTo>
                      <a:pt x="1185" y="63"/>
                    </a:lnTo>
                    <a:lnTo>
                      <a:pt x="1022" y="31"/>
                    </a:lnTo>
                    <a:lnTo>
                      <a:pt x="1004" y="0"/>
                    </a:lnTo>
                    <a:lnTo>
                      <a:pt x="1003" y="20"/>
                    </a:lnTo>
                    <a:lnTo>
                      <a:pt x="63" y="20"/>
                    </a:lnTo>
                    <a:lnTo>
                      <a:pt x="82" y="57"/>
                    </a:lnTo>
                    <a:lnTo>
                      <a:pt x="62" y="88"/>
                    </a:lnTo>
                    <a:lnTo>
                      <a:pt x="66" y="56"/>
                    </a:lnTo>
                    <a:lnTo>
                      <a:pt x="0" y="53"/>
                    </a:lnTo>
                    <a:close/>
                  </a:path>
                </a:pathLst>
              </a:custGeom>
              <a:solidFill>
                <a:srgbClr val="C5E4F6"/>
              </a:solidFill>
              <a:ln cap="flat" cmpd="sng" w="9525">
                <a:solidFill>
                  <a:srgbClr val="FFFF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mo"/>
                  <a:buNone/>
                </a:pPr>
                <a:r>
                  <a:t/>
                </a:r>
                <a:endParaRPr b="1" i="0" sz="1200" u="none" cap="none" strike="noStrike">
                  <a:solidFill>
                    <a:srgbClr val="000000"/>
                  </a:solidFill>
                  <a:latin typeface="Arial"/>
                  <a:ea typeface="Arial"/>
                  <a:cs typeface="Arial"/>
                  <a:sym typeface="Arial"/>
                </a:endParaRPr>
              </a:p>
            </p:txBody>
          </p:sp>
        </p:grpSp>
        <p:grpSp>
          <p:nvGrpSpPr>
            <p:cNvPr id="809" name="Google Shape;809;p76"/>
            <p:cNvGrpSpPr/>
            <p:nvPr/>
          </p:nvGrpSpPr>
          <p:grpSpPr>
            <a:xfrm>
              <a:off x="4312089" y="3108883"/>
              <a:ext cx="124415" cy="143349"/>
              <a:chOff x="3201" y="2024"/>
              <a:chExt cx="72" cy="83"/>
            </a:xfrm>
          </p:grpSpPr>
          <p:sp>
            <p:nvSpPr>
              <p:cNvPr id="810" name="Google Shape;810;p76"/>
              <p:cNvSpPr/>
              <p:nvPr/>
            </p:nvSpPr>
            <p:spPr>
              <a:xfrm>
                <a:off x="3211" y="2024"/>
                <a:ext cx="62" cy="80"/>
              </a:xfrm>
              <a:custGeom>
                <a:rect b="b" l="l" r="r" t="t"/>
                <a:pathLst>
                  <a:path extrusionOk="0" h="81" w="63">
                    <a:moveTo>
                      <a:pt x="23" y="71"/>
                    </a:moveTo>
                    <a:lnTo>
                      <a:pt x="28" y="81"/>
                    </a:lnTo>
                    <a:lnTo>
                      <a:pt x="53" y="76"/>
                    </a:lnTo>
                    <a:lnTo>
                      <a:pt x="58" y="77"/>
                    </a:lnTo>
                    <a:lnTo>
                      <a:pt x="63" y="38"/>
                    </a:lnTo>
                    <a:lnTo>
                      <a:pt x="24" y="0"/>
                    </a:lnTo>
                    <a:lnTo>
                      <a:pt x="0" y="5"/>
                    </a:lnTo>
                    <a:lnTo>
                      <a:pt x="5" y="15"/>
                    </a:lnTo>
                    <a:lnTo>
                      <a:pt x="8" y="19"/>
                    </a:lnTo>
                    <a:lnTo>
                      <a:pt x="6" y="24"/>
                    </a:lnTo>
                    <a:lnTo>
                      <a:pt x="7" y="28"/>
                    </a:lnTo>
                    <a:lnTo>
                      <a:pt x="7" y="35"/>
                    </a:lnTo>
                    <a:lnTo>
                      <a:pt x="10" y="48"/>
                    </a:lnTo>
                    <a:lnTo>
                      <a:pt x="23" y="71"/>
                    </a:lnTo>
                    <a:close/>
                  </a:path>
                </a:pathLst>
              </a:custGeom>
              <a:solidFill>
                <a:srgbClr val="C5E4F6"/>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mo"/>
                  <a:buNone/>
                </a:pPr>
                <a:r>
                  <a:t/>
                </a:r>
                <a:endParaRPr b="1" i="0" sz="1200" u="none" cap="none" strike="noStrike">
                  <a:solidFill>
                    <a:srgbClr val="000000"/>
                  </a:solidFill>
                  <a:latin typeface="Arial"/>
                  <a:ea typeface="Arial"/>
                  <a:cs typeface="Arial"/>
                  <a:sym typeface="Arial"/>
                </a:endParaRPr>
              </a:p>
            </p:txBody>
          </p:sp>
          <p:sp>
            <p:nvSpPr>
              <p:cNvPr id="811" name="Google Shape;811;p76"/>
              <p:cNvSpPr/>
              <p:nvPr/>
            </p:nvSpPr>
            <p:spPr>
              <a:xfrm>
                <a:off x="3201" y="2073"/>
                <a:ext cx="35" cy="34"/>
              </a:xfrm>
              <a:custGeom>
                <a:rect b="b" l="l" r="r" t="t"/>
                <a:pathLst>
                  <a:path extrusionOk="0" h="36" w="36">
                    <a:moveTo>
                      <a:pt x="20" y="36"/>
                    </a:moveTo>
                    <a:lnTo>
                      <a:pt x="36" y="25"/>
                    </a:lnTo>
                    <a:lnTo>
                      <a:pt x="28" y="4"/>
                    </a:lnTo>
                    <a:lnTo>
                      <a:pt x="20" y="0"/>
                    </a:lnTo>
                    <a:lnTo>
                      <a:pt x="5" y="10"/>
                    </a:lnTo>
                    <a:lnTo>
                      <a:pt x="0" y="22"/>
                    </a:lnTo>
                    <a:lnTo>
                      <a:pt x="20" y="36"/>
                    </a:lnTo>
                    <a:close/>
                  </a:path>
                </a:pathLst>
              </a:custGeom>
              <a:solidFill>
                <a:srgbClr val="C5E4F6"/>
              </a:solidFill>
              <a:ln cap="flat" cmpd="sng" w="9525">
                <a:solidFill>
                  <a:srgbClr val="FFFF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mo"/>
                  <a:buNone/>
                </a:pPr>
                <a:r>
                  <a:t/>
                </a:r>
                <a:endParaRPr b="1" i="0" sz="1200" u="none" cap="none" strike="noStrike">
                  <a:solidFill>
                    <a:srgbClr val="000000"/>
                  </a:solidFill>
                  <a:latin typeface="Arial"/>
                  <a:ea typeface="Arial"/>
                  <a:cs typeface="Arial"/>
                  <a:sym typeface="Arial"/>
                </a:endParaRPr>
              </a:p>
            </p:txBody>
          </p:sp>
        </p:grpSp>
        <p:sp>
          <p:nvSpPr>
            <p:cNvPr id="812" name="Google Shape;812;p76"/>
            <p:cNvSpPr/>
            <p:nvPr/>
          </p:nvSpPr>
          <p:spPr>
            <a:xfrm>
              <a:off x="4788652" y="3986035"/>
              <a:ext cx="179574" cy="162307"/>
            </a:xfrm>
            <a:custGeom>
              <a:rect b="b" l="l" r="r" t="t"/>
              <a:pathLst>
                <a:path extrusionOk="0" h="94" w="104">
                  <a:moveTo>
                    <a:pt x="30" y="0"/>
                  </a:moveTo>
                  <a:lnTo>
                    <a:pt x="8" y="15"/>
                  </a:lnTo>
                  <a:lnTo>
                    <a:pt x="0" y="60"/>
                  </a:lnTo>
                  <a:lnTo>
                    <a:pt x="12" y="57"/>
                  </a:lnTo>
                  <a:lnTo>
                    <a:pt x="21" y="48"/>
                  </a:lnTo>
                  <a:lnTo>
                    <a:pt x="32" y="54"/>
                  </a:lnTo>
                  <a:lnTo>
                    <a:pt x="53" y="58"/>
                  </a:lnTo>
                  <a:lnTo>
                    <a:pt x="92" y="94"/>
                  </a:lnTo>
                  <a:lnTo>
                    <a:pt x="104" y="91"/>
                  </a:lnTo>
                  <a:lnTo>
                    <a:pt x="81" y="64"/>
                  </a:lnTo>
                  <a:lnTo>
                    <a:pt x="72" y="54"/>
                  </a:lnTo>
                  <a:lnTo>
                    <a:pt x="54" y="45"/>
                  </a:lnTo>
                  <a:lnTo>
                    <a:pt x="48" y="34"/>
                  </a:lnTo>
                  <a:lnTo>
                    <a:pt x="38" y="24"/>
                  </a:lnTo>
                  <a:lnTo>
                    <a:pt x="30" y="0"/>
                  </a:lnTo>
                  <a:close/>
                </a:path>
              </a:pathLst>
            </a:custGeom>
            <a:solidFill>
              <a:srgbClr val="C5E4F6"/>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mo"/>
                <a:buNone/>
              </a:pPr>
              <a:r>
                <a:t/>
              </a:r>
              <a:endParaRPr b="1" i="0" sz="1200" u="none" cap="none" strike="noStrike">
                <a:solidFill>
                  <a:srgbClr val="000000"/>
                </a:solidFill>
                <a:latin typeface="Arial"/>
                <a:ea typeface="Arial"/>
                <a:cs typeface="Arial"/>
                <a:sym typeface="Arial"/>
              </a:endParaRPr>
            </a:p>
          </p:txBody>
        </p:sp>
        <p:sp>
          <p:nvSpPr>
            <p:cNvPr id="813" name="Google Shape;813;p76"/>
            <p:cNvSpPr/>
            <p:nvPr/>
          </p:nvSpPr>
          <p:spPr>
            <a:xfrm>
              <a:off x="4743759" y="3564727"/>
              <a:ext cx="536996" cy="492104"/>
            </a:xfrm>
            <a:custGeom>
              <a:rect b="b" l="l" r="r" t="t"/>
              <a:pathLst>
                <a:path extrusionOk="0" h="551" w="603">
                  <a:moveTo>
                    <a:pt x="0" y="145"/>
                  </a:moveTo>
                  <a:lnTo>
                    <a:pt x="8" y="96"/>
                  </a:lnTo>
                  <a:lnTo>
                    <a:pt x="41" y="107"/>
                  </a:lnTo>
                  <a:lnTo>
                    <a:pt x="79" y="76"/>
                  </a:lnTo>
                  <a:lnTo>
                    <a:pt x="96" y="57"/>
                  </a:lnTo>
                  <a:lnTo>
                    <a:pt x="63" y="24"/>
                  </a:lnTo>
                  <a:lnTo>
                    <a:pt x="128" y="0"/>
                  </a:lnTo>
                  <a:lnTo>
                    <a:pt x="256" y="63"/>
                  </a:lnTo>
                  <a:lnTo>
                    <a:pt x="257" y="87"/>
                  </a:lnTo>
                  <a:lnTo>
                    <a:pt x="287" y="102"/>
                  </a:lnTo>
                  <a:lnTo>
                    <a:pt x="312" y="118"/>
                  </a:lnTo>
                  <a:lnTo>
                    <a:pt x="339" y="107"/>
                  </a:lnTo>
                  <a:lnTo>
                    <a:pt x="390" y="125"/>
                  </a:lnTo>
                  <a:lnTo>
                    <a:pt x="459" y="250"/>
                  </a:lnTo>
                  <a:lnTo>
                    <a:pt x="467" y="259"/>
                  </a:lnTo>
                  <a:lnTo>
                    <a:pt x="494" y="309"/>
                  </a:lnTo>
                  <a:lnTo>
                    <a:pt x="587" y="319"/>
                  </a:lnTo>
                  <a:lnTo>
                    <a:pt x="603" y="345"/>
                  </a:lnTo>
                  <a:lnTo>
                    <a:pt x="583" y="407"/>
                  </a:lnTo>
                  <a:lnTo>
                    <a:pt x="494" y="441"/>
                  </a:lnTo>
                  <a:lnTo>
                    <a:pt x="403" y="463"/>
                  </a:lnTo>
                  <a:lnTo>
                    <a:pt x="329" y="551"/>
                  </a:lnTo>
                  <a:lnTo>
                    <a:pt x="329" y="517"/>
                  </a:lnTo>
                  <a:lnTo>
                    <a:pt x="277" y="494"/>
                  </a:lnTo>
                  <a:lnTo>
                    <a:pt x="228" y="525"/>
                  </a:lnTo>
                  <a:lnTo>
                    <a:pt x="175" y="425"/>
                  </a:lnTo>
                  <a:lnTo>
                    <a:pt x="134" y="386"/>
                  </a:lnTo>
                  <a:lnTo>
                    <a:pt x="107" y="283"/>
                  </a:lnTo>
                  <a:lnTo>
                    <a:pt x="0" y="145"/>
                  </a:lnTo>
                  <a:close/>
                </a:path>
              </a:pathLst>
            </a:custGeom>
            <a:solidFill>
              <a:srgbClr val="C5E4F6"/>
            </a:solidFill>
            <a:ln cap="flat" cmpd="sng" w="9525">
              <a:solidFill>
                <a:srgbClr val="FFFF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mo"/>
                <a:buNone/>
              </a:pPr>
              <a:r>
                <a:t/>
              </a:r>
              <a:endParaRPr b="1" i="0" sz="1200" u="none" cap="none" strike="noStrike">
                <a:solidFill>
                  <a:srgbClr val="000000"/>
                </a:solidFill>
                <a:latin typeface="Arial"/>
                <a:ea typeface="Arial"/>
                <a:cs typeface="Arial"/>
                <a:sym typeface="Arial"/>
              </a:endParaRPr>
            </a:p>
          </p:txBody>
        </p:sp>
        <p:grpSp>
          <p:nvGrpSpPr>
            <p:cNvPr id="814" name="Google Shape;814;p76"/>
            <p:cNvGrpSpPr/>
            <p:nvPr/>
          </p:nvGrpSpPr>
          <p:grpSpPr>
            <a:xfrm>
              <a:off x="4413870" y="3847704"/>
              <a:ext cx="429586" cy="560979"/>
              <a:chOff x="7359065" y="4301215"/>
              <a:chExt cx="311859" cy="407067"/>
            </a:xfrm>
          </p:grpSpPr>
          <p:sp>
            <p:nvSpPr>
              <p:cNvPr id="815" name="Google Shape;815;p76"/>
              <p:cNvSpPr/>
              <p:nvPr/>
            </p:nvSpPr>
            <p:spPr>
              <a:xfrm rot="-62793">
                <a:off x="7361694" y="4303991"/>
                <a:ext cx="306601" cy="290046"/>
              </a:xfrm>
              <a:custGeom>
                <a:rect b="b" l="l" r="r" t="t"/>
                <a:pathLst>
                  <a:path extrusionOk="0" h="10065" w="10000">
                    <a:moveTo>
                      <a:pt x="0" y="7164"/>
                    </a:moveTo>
                    <a:lnTo>
                      <a:pt x="469" y="8512"/>
                    </a:lnTo>
                    <a:lnTo>
                      <a:pt x="903" y="10000"/>
                    </a:lnTo>
                    <a:lnTo>
                      <a:pt x="1385" y="10065"/>
                    </a:lnTo>
                    <a:cubicBezTo>
                      <a:pt x="1468" y="9798"/>
                      <a:pt x="1552" y="9532"/>
                      <a:pt x="1635" y="9265"/>
                    </a:cubicBezTo>
                    <a:cubicBezTo>
                      <a:pt x="1772" y="8600"/>
                      <a:pt x="2174" y="9028"/>
                      <a:pt x="2926" y="9656"/>
                    </a:cubicBezTo>
                    <a:cubicBezTo>
                      <a:pt x="3130" y="9660"/>
                      <a:pt x="4728" y="10255"/>
                      <a:pt x="4086" y="9892"/>
                    </a:cubicBezTo>
                    <a:lnTo>
                      <a:pt x="4143" y="9682"/>
                    </a:lnTo>
                    <a:cubicBezTo>
                      <a:pt x="4454" y="9687"/>
                      <a:pt x="4691" y="9095"/>
                      <a:pt x="4914" y="9069"/>
                    </a:cubicBezTo>
                    <a:cubicBezTo>
                      <a:pt x="5137" y="9043"/>
                      <a:pt x="5287" y="9623"/>
                      <a:pt x="5481" y="9524"/>
                    </a:cubicBezTo>
                    <a:cubicBezTo>
                      <a:pt x="5675" y="9425"/>
                      <a:pt x="6089" y="8868"/>
                      <a:pt x="6211" y="8577"/>
                    </a:cubicBezTo>
                    <a:cubicBezTo>
                      <a:pt x="6333" y="8286"/>
                      <a:pt x="6086" y="7905"/>
                      <a:pt x="6212" y="7775"/>
                    </a:cubicBezTo>
                    <a:lnTo>
                      <a:pt x="6831" y="7693"/>
                    </a:lnTo>
                    <a:cubicBezTo>
                      <a:pt x="6784" y="8155"/>
                      <a:pt x="6738" y="8618"/>
                      <a:pt x="6691" y="9080"/>
                    </a:cubicBezTo>
                    <a:cubicBezTo>
                      <a:pt x="6714" y="8658"/>
                      <a:pt x="7491" y="9465"/>
                      <a:pt x="7514" y="9040"/>
                    </a:cubicBezTo>
                    <a:lnTo>
                      <a:pt x="8594" y="7183"/>
                    </a:lnTo>
                    <a:cubicBezTo>
                      <a:pt x="8750" y="6203"/>
                      <a:pt x="8907" y="5227"/>
                      <a:pt x="9063" y="4248"/>
                    </a:cubicBezTo>
                    <a:lnTo>
                      <a:pt x="10000" y="3592"/>
                    </a:lnTo>
                    <a:lnTo>
                      <a:pt x="9271" y="2955"/>
                    </a:lnTo>
                    <a:cubicBezTo>
                      <a:pt x="9178" y="2229"/>
                      <a:pt x="9086" y="1501"/>
                      <a:pt x="8993" y="774"/>
                    </a:cubicBezTo>
                    <a:lnTo>
                      <a:pt x="8212" y="0"/>
                    </a:lnTo>
                    <a:lnTo>
                      <a:pt x="7257" y="931"/>
                    </a:lnTo>
                    <a:lnTo>
                      <a:pt x="1823" y="755"/>
                    </a:lnTo>
                    <a:lnTo>
                      <a:pt x="1823" y="2144"/>
                    </a:lnTo>
                    <a:lnTo>
                      <a:pt x="1285" y="2182"/>
                    </a:lnTo>
                    <a:lnTo>
                      <a:pt x="1285" y="2581"/>
                    </a:lnTo>
                    <a:cubicBezTo>
                      <a:pt x="1273" y="3446"/>
                      <a:pt x="1262" y="4315"/>
                      <a:pt x="1250" y="5179"/>
                    </a:cubicBezTo>
                    <a:lnTo>
                      <a:pt x="642" y="5319"/>
                    </a:lnTo>
                    <a:lnTo>
                      <a:pt x="0" y="7164"/>
                    </a:lnTo>
                    <a:close/>
                  </a:path>
                </a:pathLst>
              </a:custGeom>
              <a:solidFill>
                <a:srgbClr val="C5E4F6"/>
              </a:solidFill>
              <a:ln cap="rnd"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Open Sans"/>
                  <a:buNone/>
                </a:pPr>
                <a:r>
                  <a:t/>
                </a:r>
                <a:endParaRPr b="1" i="0" sz="1100" u="none" cap="none" strike="noStrike">
                  <a:solidFill>
                    <a:srgbClr val="000000"/>
                  </a:solidFill>
                  <a:latin typeface="Arial"/>
                  <a:ea typeface="Arial"/>
                  <a:cs typeface="Arial"/>
                  <a:sym typeface="Arial"/>
                </a:endParaRPr>
              </a:p>
            </p:txBody>
          </p:sp>
          <p:sp>
            <p:nvSpPr>
              <p:cNvPr id="816" name="Google Shape;816;p76"/>
              <p:cNvSpPr/>
              <p:nvPr/>
            </p:nvSpPr>
            <p:spPr>
              <a:xfrm rot="166981">
                <a:off x="7388107" y="4520029"/>
                <a:ext cx="237739" cy="182584"/>
              </a:xfrm>
              <a:custGeom>
                <a:rect b="b" l="l" r="r" t="t"/>
                <a:pathLst>
                  <a:path extrusionOk="0" h="492918" w="659606">
                    <a:moveTo>
                      <a:pt x="78581" y="126206"/>
                    </a:moveTo>
                    <a:lnTo>
                      <a:pt x="78581" y="126206"/>
                    </a:lnTo>
                    <a:cubicBezTo>
                      <a:pt x="85725" y="127793"/>
                      <a:pt x="92913" y="129193"/>
                      <a:pt x="100013" y="130968"/>
                    </a:cubicBezTo>
                    <a:cubicBezTo>
                      <a:pt x="102448" y="131577"/>
                      <a:pt x="105381" y="131575"/>
                      <a:pt x="107156" y="133350"/>
                    </a:cubicBezTo>
                    <a:cubicBezTo>
                      <a:pt x="112818" y="139013"/>
                      <a:pt x="116006" y="150313"/>
                      <a:pt x="123825" y="154781"/>
                    </a:cubicBezTo>
                    <a:cubicBezTo>
                      <a:pt x="126667" y="156405"/>
                      <a:pt x="130203" y="156263"/>
                      <a:pt x="133350" y="157162"/>
                    </a:cubicBezTo>
                    <a:cubicBezTo>
                      <a:pt x="135764" y="157852"/>
                      <a:pt x="138113" y="158749"/>
                      <a:pt x="140494" y="159543"/>
                    </a:cubicBezTo>
                    <a:cubicBezTo>
                      <a:pt x="143669" y="161924"/>
                      <a:pt x="146573" y="164718"/>
                      <a:pt x="150019" y="166687"/>
                    </a:cubicBezTo>
                    <a:cubicBezTo>
                      <a:pt x="152198" y="167932"/>
                      <a:pt x="155203" y="167500"/>
                      <a:pt x="157163" y="169068"/>
                    </a:cubicBezTo>
                    <a:cubicBezTo>
                      <a:pt x="170062" y="179388"/>
                      <a:pt x="152994" y="173830"/>
                      <a:pt x="169069" y="180975"/>
                    </a:cubicBezTo>
                    <a:cubicBezTo>
                      <a:pt x="173656" y="183014"/>
                      <a:pt x="178594" y="184150"/>
                      <a:pt x="183356" y="185737"/>
                    </a:cubicBezTo>
                    <a:lnTo>
                      <a:pt x="190500" y="188118"/>
                    </a:lnTo>
                    <a:cubicBezTo>
                      <a:pt x="196850" y="187324"/>
                      <a:pt x="203376" y="187421"/>
                      <a:pt x="209550" y="185737"/>
                    </a:cubicBezTo>
                    <a:cubicBezTo>
                      <a:pt x="212311" y="184984"/>
                      <a:pt x="213850" y="181291"/>
                      <a:pt x="216694" y="180975"/>
                    </a:cubicBezTo>
                    <a:cubicBezTo>
                      <a:pt x="221492" y="180442"/>
                      <a:pt x="226209" y="182622"/>
                      <a:pt x="230981" y="183356"/>
                    </a:cubicBezTo>
                    <a:cubicBezTo>
                      <a:pt x="236528" y="184209"/>
                      <a:pt x="242094" y="184943"/>
                      <a:pt x="247650" y="185737"/>
                    </a:cubicBezTo>
                    <a:cubicBezTo>
                      <a:pt x="250031" y="186531"/>
                      <a:pt x="252549" y="186995"/>
                      <a:pt x="254794" y="188118"/>
                    </a:cubicBezTo>
                    <a:cubicBezTo>
                      <a:pt x="257354" y="189398"/>
                      <a:pt x="259177" y="192128"/>
                      <a:pt x="261938" y="192881"/>
                    </a:cubicBezTo>
                    <a:cubicBezTo>
                      <a:pt x="268112" y="194565"/>
                      <a:pt x="274638" y="194468"/>
                      <a:pt x="280988" y="195262"/>
                    </a:cubicBezTo>
                    <a:cubicBezTo>
                      <a:pt x="295903" y="191534"/>
                      <a:pt x="290513" y="196154"/>
                      <a:pt x="290513" y="176212"/>
                    </a:cubicBezTo>
                    <a:lnTo>
                      <a:pt x="338138" y="116681"/>
                    </a:lnTo>
                    <a:lnTo>
                      <a:pt x="392906" y="154781"/>
                    </a:lnTo>
                    <a:lnTo>
                      <a:pt x="464344" y="71437"/>
                    </a:lnTo>
                    <a:lnTo>
                      <a:pt x="442913" y="21431"/>
                    </a:lnTo>
                    <a:lnTo>
                      <a:pt x="471488" y="21431"/>
                    </a:lnTo>
                    <a:lnTo>
                      <a:pt x="483394" y="0"/>
                    </a:lnTo>
                    <a:lnTo>
                      <a:pt x="502444" y="11906"/>
                    </a:lnTo>
                    <a:lnTo>
                      <a:pt x="502444" y="107156"/>
                    </a:lnTo>
                    <a:lnTo>
                      <a:pt x="557213" y="123825"/>
                    </a:lnTo>
                    <a:lnTo>
                      <a:pt x="554831" y="161925"/>
                    </a:lnTo>
                    <a:lnTo>
                      <a:pt x="554831" y="209550"/>
                    </a:lnTo>
                    <a:lnTo>
                      <a:pt x="502444" y="240506"/>
                    </a:lnTo>
                    <a:lnTo>
                      <a:pt x="595313" y="316706"/>
                    </a:lnTo>
                    <a:lnTo>
                      <a:pt x="614363" y="359568"/>
                    </a:lnTo>
                    <a:lnTo>
                      <a:pt x="631031" y="383381"/>
                    </a:lnTo>
                    <a:lnTo>
                      <a:pt x="657225" y="381000"/>
                    </a:lnTo>
                    <a:lnTo>
                      <a:pt x="659606" y="426243"/>
                    </a:lnTo>
                    <a:lnTo>
                      <a:pt x="583406" y="433387"/>
                    </a:lnTo>
                    <a:lnTo>
                      <a:pt x="557213" y="454818"/>
                    </a:lnTo>
                    <a:lnTo>
                      <a:pt x="521494" y="473868"/>
                    </a:lnTo>
                    <a:lnTo>
                      <a:pt x="457200" y="481012"/>
                    </a:lnTo>
                    <a:lnTo>
                      <a:pt x="442913" y="488156"/>
                    </a:lnTo>
                    <a:lnTo>
                      <a:pt x="407194" y="471487"/>
                    </a:lnTo>
                    <a:lnTo>
                      <a:pt x="392906" y="492918"/>
                    </a:lnTo>
                    <a:lnTo>
                      <a:pt x="316706" y="431006"/>
                    </a:lnTo>
                    <a:lnTo>
                      <a:pt x="280988" y="447675"/>
                    </a:lnTo>
                    <a:lnTo>
                      <a:pt x="250031" y="457200"/>
                    </a:lnTo>
                    <a:lnTo>
                      <a:pt x="183356" y="378618"/>
                    </a:lnTo>
                    <a:lnTo>
                      <a:pt x="128588" y="352425"/>
                    </a:lnTo>
                    <a:lnTo>
                      <a:pt x="107156" y="300037"/>
                    </a:lnTo>
                    <a:lnTo>
                      <a:pt x="69056" y="288131"/>
                    </a:lnTo>
                    <a:lnTo>
                      <a:pt x="61913" y="245268"/>
                    </a:lnTo>
                    <a:lnTo>
                      <a:pt x="0" y="235743"/>
                    </a:lnTo>
                    <a:lnTo>
                      <a:pt x="47625" y="219075"/>
                    </a:lnTo>
                    <a:lnTo>
                      <a:pt x="45244" y="173831"/>
                    </a:lnTo>
                    <a:lnTo>
                      <a:pt x="78581" y="126206"/>
                    </a:lnTo>
                    <a:close/>
                  </a:path>
                </a:pathLst>
              </a:custGeom>
              <a:solidFill>
                <a:srgbClr val="C5E4F6"/>
              </a:solidFill>
              <a:ln cap="rnd"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Open Sans"/>
                  <a:buNone/>
                </a:pPr>
                <a:r>
                  <a:t/>
                </a:r>
                <a:endParaRPr b="1" i="0" sz="1100" u="none" cap="none" strike="noStrike">
                  <a:solidFill>
                    <a:srgbClr val="000000"/>
                  </a:solidFill>
                  <a:latin typeface="Arial"/>
                  <a:ea typeface="Arial"/>
                  <a:cs typeface="Arial"/>
                  <a:sym typeface="Arial"/>
                </a:endParaRPr>
              </a:p>
            </p:txBody>
          </p:sp>
        </p:grpSp>
      </p:grpSp>
      <p:sp>
        <p:nvSpPr>
          <p:cNvPr id="817" name="Google Shape;817;p76"/>
          <p:cNvSpPr/>
          <p:nvPr/>
        </p:nvSpPr>
        <p:spPr>
          <a:xfrm>
            <a:off x="-1775" y="0"/>
            <a:ext cx="141600" cy="51579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8" name="Google Shape;818;p76"/>
          <p:cNvSpPr/>
          <p:nvPr/>
        </p:nvSpPr>
        <p:spPr>
          <a:xfrm>
            <a:off x="6851451" y="4432034"/>
            <a:ext cx="1520400" cy="49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9" name="Google Shape;819;p76"/>
          <p:cNvSpPr/>
          <p:nvPr/>
        </p:nvSpPr>
        <p:spPr>
          <a:xfrm>
            <a:off x="485825" y="4563081"/>
            <a:ext cx="1697100" cy="577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820" name="Google Shape;820;p76"/>
          <p:cNvPicPr preferRelativeResize="0"/>
          <p:nvPr/>
        </p:nvPicPr>
        <p:blipFill>
          <a:blip r:embed="rId3">
            <a:alphaModFix/>
          </a:blip>
          <a:stretch>
            <a:fillRect/>
          </a:stretch>
        </p:blipFill>
        <p:spPr>
          <a:xfrm>
            <a:off x="474605" y="4376081"/>
            <a:ext cx="1299979" cy="195900"/>
          </a:xfrm>
          <a:prstGeom prst="rect">
            <a:avLst/>
          </a:prstGeom>
          <a:noFill/>
          <a:ln>
            <a:noFill/>
          </a:ln>
        </p:spPr>
      </p:pic>
      <p:sp>
        <p:nvSpPr>
          <p:cNvPr id="821" name="Google Shape;821;p76"/>
          <p:cNvSpPr/>
          <p:nvPr/>
        </p:nvSpPr>
        <p:spPr>
          <a:xfrm>
            <a:off x="476120" y="1562508"/>
            <a:ext cx="166500" cy="160500"/>
          </a:xfrm>
          <a:prstGeom prst="ellips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850">
              <a:latin typeface="Calibri"/>
              <a:ea typeface="Calibri"/>
              <a:cs typeface="Calibri"/>
              <a:sym typeface="Calibri"/>
            </a:endParaRPr>
          </a:p>
        </p:txBody>
      </p:sp>
      <p:sp>
        <p:nvSpPr>
          <p:cNvPr id="822" name="Google Shape;822;p76"/>
          <p:cNvSpPr txBox="1"/>
          <p:nvPr/>
        </p:nvSpPr>
        <p:spPr>
          <a:xfrm>
            <a:off x="435955" y="1481325"/>
            <a:ext cx="206700" cy="3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850">
                <a:solidFill>
                  <a:srgbClr val="FFFFFF"/>
                </a:solidFill>
                <a:latin typeface="Calibri"/>
                <a:ea typeface="Calibri"/>
                <a:cs typeface="Calibri"/>
                <a:sym typeface="Calibri"/>
              </a:rPr>
              <a:t>1</a:t>
            </a:r>
            <a:endParaRPr b="1" sz="850">
              <a:solidFill>
                <a:srgbClr val="FFFFFF"/>
              </a:solidFill>
              <a:latin typeface="Calibri"/>
              <a:ea typeface="Calibri"/>
              <a:cs typeface="Calibri"/>
              <a:sym typeface="Calibri"/>
            </a:endParaRPr>
          </a:p>
        </p:txBody>
      </p:sp>
      <p:sp>
        <p:nvSpPr>
          <p:cNvPr id="823" name="Google Shape;823;p76"/>
          <p:cNvSpPr/>
          <p:nvPr/>
        </p:nvSpPr>
        <p:spPr>
          <a:xfrm>
            <a:off x="476120" y="1788675"/>
            <a:ext cx="166500" cy="160500"/>
          </a:xfrm>
          <a:prstGeom prst="ellips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850">
              <a:latin typeface="Calibri"/>
              <a:ea typeface="Calibri"/>
              <a:cs typeface="Calibri"/>
              <a:sym typeface="Calibri"/>
            </a:endParaRPr>
          </a:p>
        </p:txBody>
      </p:sp>
      <p:sp>
        <p:nvSpPr>
          <p:cNvPr id="824" name="Google Shape;824;p76"/>
          <p:cNvSpPr txBox="1"/>
          <p:nvPr/>
        </p:nvSpPr>
        <p:spPr>
          <a:xfrm>
            <a:off x="435955" y="1706880"/>
            <a:ext cx="206700" cy="3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850">
                <a:solidFill>
                  <a:srgbClr val="FFFFFF"/>
                </a:solidFill>
                <a:latin typeface="Calibri"/>
                <a:ea typeface="Calibri"/>
                <a:cs typeface="Calibri"/>
                <a:sym typeface="Calibri"/>
              </a:rPr>
              <a:t>2</a:t>
            </a:r>
            <a:endParaRPr b="1" sz="850">
              <a:solidFill>
                <a:srgbClr val="FFFFFF"/>
              </a:solidFill>
              <a:latin typeface="Calibri"/>
              <a:ea typeface="Calibri"/>
              <a:cs typeface="Calibri"/>
              <a:sym typeface="Calibri"/>
            </a:endParaRPr>
          </a:p>
        </p:txBody>
      </p:sp>
      <p:sp>
        <p:nvSpPr>
          <p:cNvPr id="825" name="Google Shape;825;p76"/>
          <p:cNvSpPr/>
          <p:nvPr/>
        </p:nvSpPr>
        <p:spPr>
          <a:xfrm>
            <a:off x="476120" y="2013556"/>
            <a:ext cx="166500" cy="160500"/>
          </a:xfrm>
          <a:prstGeom prst="ellips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850">
              <a:latin typeface="Calibri"/>
              <a:ea typeface="Calibri"/>
              <a:cs typeface="Calibri"/>
              <a:sym typeface="Calibri"/>
            </a:endParaRPr>
          </a:p>
        </p:txBody>
      </p:sp>
      <p:sp>
        <p:nvSpPr>
          <p:cNvPr id="826" name="Google Shape;826;p76"/>
          <p:cNvSpPr txBox="1"/>
          <p:nvPr/>
        </p:nvSpPr>
        <p:spPr>
          <a:xfrm>
            <a:off x="435955" y="1932432"/>
            <a:ext cx="206700" cy="3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850">
                <a:solidFill>
                  <a:srgbClr val="FFFFFF"/>
                </a:solidFill>
                <a:latin typeface="Calibri"/>
                <a:ea typeface="Calibri"/>
                <a:cs typeface="Calibri"/>
                <a:sym typeface="Calibri"/>
              </a:rPr>
              <a:t>3</a:t>
            </a:r>
            <a:endParaRPr b="1" sz="850">
              <a:solidFill>
                <a:srgbClr val="FFFFFF"/>
              </a:solidFill>
              <a:latin typeface="Calibri"/>
              <a:ea typeface="Calibri"/>
              <a:cs typeface="Calibri"/>
              <a:sym typeface="Calibri"/>
            </a:endParaRPr>
          </a:p>
        </p:txBody>
      </p:sp>
      <p:sp>
        <p:nvSpPr>
          <p:cNvPr id="827" name="Google Shape;827;p76"/>
          <p:cNvSpPr/>
          <p:nvPr/>
        </p:nvSpPr>
        <p:spPr>
          <a:xfrm>
            <a:off x="476120" y="2238436"/>
            <a:ext cx="166500" cy="160500"/>
          </a:xfrm>
          <a:prstGeom prst="ellips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850">
              <a:latin typeface="Calibri"/>
              <a:ea typeface="Calibri"/>
              <a:cs typeface="Calibri"/>
              <a:sym typeface="Calibri"/>
            </a:endParaRPr>
          </a:p>
        </p:txBody>
      </p:sp>
      <p:sp>
        <p:nvSpPr>
          <p:cNvPr id="828" name="Google Shape;828;p76"/>
          <p:cNvSpPr txBox="1"/>
          <p:nvPr/>
        </p:nvSpPr>
        <p:spPr>
          <a:xfrm>
            <a:off x="435955" y="2157984"/>
            <a:ext cx="206700" cy="3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850">
                <a:solidFill>
                  <a:srgbClr val="FFFFFF"/>
                </a:solidFill>
                <a:latin typeface="Calibri"/>
                <a:ea typeface="Calibri"/>
                <a:cs typeface="Calibri"/>
                <a:sym typeface="Calibri"/>
              </a:rPr>
              <a:t>4</a:t>
            </a:r>
            <a:endParaRPr b="1" sz="850">
              <a:solidFill>
                <a:srgbClr val="FFFFFF"/>
              </a:solidFill>
              <a:latin typeface="Calibri"/>
              <a:ea typeface="Calibri"/>
              <a:cs typeface="Calibri"/>
              <a:sym typeface="Calibri"/>
            </a:endParaRPr>
          </a:p>
        </p:txBody>
      </p:sp>
      <p:sp>
        <p:nvSpPr>
          <p:cNvPr id="829" name="Google Shape;829;p76"/>
          <p:cNvSpPr/>
          <p:nvPr/>
        </p:nvSpPr>
        <p:spPr>
          <a:xfrm>
            <a:off x="476120" y="2463317"/>
            <a:ext cx="166500" cy="160500"/>
          </a:xfrm>
          <a:prstGeom prst="ellips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850">
              <a:latin typeface="Calibri"/>
              <a:ea typeface="Calibri"/>
              <a:cs typeface="Calibri"/>
              <a:sym typeface="Calibri"/>
            </a:endParaRPr>
          </a:p>
        </p:txBody>
      </p:sp>
      <p:sp>
        <p:nvSpPr>
          <p:cNvPr id="830" name="Google Shape;830;p76"/>
          <p:cNvSpPr txBox="1"/>
          <p:nvPr/>
        </p:nvSpPr>
        <p:spPr>
          <a:xfrm>
            <a:off x="435955" y="2383536"/>
            <a:ext cx="206700" cy="3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850">
                <a:solidFill>
                  <a:srgbClr val="FFFFFF"/>
                </a:solidFill>
                <a:latin typeface="Calibri"/>
                <a:ea typeface="Calibri"/>
                <a:cs typeface="Calibri"/>
                <a:sym typeface="Calibri"/>
              </a:rPr>
              <a:t>5</a:t>
            </a:r>
            <a:endParaRPr b="1" sz="850">
              <a:solidFill>
                <a:srgbClr val="FFFFFF"/>
              </a:solidFill>
              <a:latin typeface="Calibri"/>
              <a:ea typeface="Calibri"/>
              <a:cs typeface="Calibri"/>
              <a:sym typeface="Calibri"/>
            </a:endParaRPr>
          </a:p>
        </p:txBody>
      </p:sp>
      <p:sp>
        <p:nvSpPr>
          <p:cNvPr id="831" name="Google Shape;831;p76"/>
          <p:cNvSpPr/>
          <p:nvPr/>
        </p:nvSpPr>
        <p:spPr>
          <a:xfrm>
            <a:off x="476120" y="2685107"/>
            <a:ext cx="166500" cy="160500"/>
          </a:xfrm>
          <a:prstGeom prst="ellips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850">
              <a:latin typeface="Calibri"/>
              <a:ea typeface="Calibri"/>
              <a:cs typeface="Calibri"/>
              <a:sym typeface="Calibri"/>
            </a:endParaRPr>
          </a:p>
        </p:txBody>
      </p:sp>
      <p:sp>
        <p:nvSpPr>
          <p:cNvPr id="832" name="Google Shape;832;p76"/>
          <p:cNvSpPr txBox="1"/>
          <p:nvPr/>
        </p:nvSpPr>
        <p:spPr>
          <a:xfrm>
            <a:off x="435955" y="2602992"/>
            <a:ext cx="206700" cy="3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850">
                <a:solidFill>
                  <a:srgbClr val="FFFFFF"/>
                </a:solidFill>
                <a:latin typeface="Calibri"/>
                <a:ea typeface="Calibri"/>
                <a:cs typeface="Calibri"/>
                <a:sym typeface="Calibri"/>
              </a:rPr>
              <a:t>6</a:t>
            </a:r>
            <a:endParaRPr b="1" sz="850">
              <a:solidFill>
                <a:srgbClr val="FFFFFF"/>
              </a:solidFill>
              <a:latin typeface="Calibri"/>
              <a:ea typeface="Calibri"/>
              <a:cs typeface="Calibri"/>
              <a:sym typeface="Calibri"/>
            </a:endParaRPr>
          </a:p>
        </p:txBody>
      </p:sp>
      <p:sp>
        <p:nvSpPr>
          <p:cNvPr id="833" name="Google Shape;833;p76"/>
          <p:cNvSpPr/>
          <p:nvPr/>
        </p:nvSpPr>
        <p:spPr>
          <a:xfrm>
            <a:off x="476120" y="2909988"/>
            <a:ext cx="166500" cy="160500"/>
          </a:xfrm>
          <a:prstGeom prst="ellips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850">
              <a:latin typeface="Calibri"/>
              <a:ea typeface="Calibri"/>
              <a:cs typeface="Calibri"/>
              <a:sym typeface="Calibri"/>
            </a:endParaRPr>
          </a:p>
        </p:txBody>
      </p:sp>
      <p:sp>
        <p:nvSpPr>
          <p:cNvPr id="834" name="Google Shape;834;p76"/>
          <p:cNvSpPr txBox="1"/>
          <p:nvPr/>
        </p:nvSpPr>
        <p:spPr>
          <a:xfrm>
            <a:off x="435955" y="2828544"/>
            <a:ext cx="206700" cy="3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850">
                <a:solidFill>
                  <a:srgbClr val="FFFFFF"/>
                </a:solidFill>
                <a:latin typeface="Calibri"/>
                <a:ea typeface="Calibri"/>
                <a:cs typeface="Calibri"/>
                <a:sym typeface="Calibri"/>
              </a:rPr>
              <a:t>7</a:t>
            </a:r>
            <a:endParaRPr b="1" sz="850">
              <a:solidFill>
                <a:srgbClr val="FFFFFF"/>
              </a:solidFill>
              <a:latin typeface="Calibri"/>
              <a:ea typeface="Calibri"/>
              <a:cs typeface="Calibri"/>
              <a:sym typeface="Calibri"/>
            </a:endParaRPr>
          </a:p>
        </p:txBody>
      </p:sp>
      <p:sp>
        <p:nvSpPr>
          <p:cNvPr id="835" name="Google Shape;835;p76"/>
          <p:cNvSpPr/>
          <p:nvPr/>
        </p:nvSpPr>
        <p:spPr>
          <a:xfrm>
            <a:off x="476120" y="3133884"/>
            <a:ext cx="166500" cy="160500"/>
          </a:xfrm>
          <a:prstGeom prst="ellips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850">
              <a:latin typeface="Calibri"/>
              <a:ea typeface="Calibri"/>
              <a:cs typeface="Calibri"/>
              <a:sym typeface="Calibri"/>
            </a:endParaRPr>
          </a:p>
        </p:txBody>
      </p:sp>
      <p:sp>
        <p:nvSpPr>
          <p:cNvPr id="836" name="Google Shape;836;p76"/>
          <p:cNvSpPr txBox="1"/>
          <p:nvPr/>
        </p:nvSpPr>
        <p:spPr>
          <a:xfrm>
            <a:off x="435955" y="3044952"/>
            <a:ext cx="206700" cy="3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850">
                <a:solidFill>
                  <a:srgbClr val="FFFFFF"/>
                </a:solidFill>
                <a:latin typeface="Calibri"/>
                <a:ea typeface="Calibri"/>
                <a:cs typeface="Calibri"/>
                <a:sym typeface="Calibri"/>
              </a:rPr>
              <a:t>8</a:t>
            </a:r>
            <a:endParaRPr b="1" sz="850">
              <a:solidFill>
                <a:srgbClr val="FFFFFF"/>
              </a:solidFill>
              <a:latin typeface="Calibri"/>
              <a:ea typeface="Calibri"/>
              <a:cs typeface="Calibri"/>
              <a:sym typeface="Calibri"/>
            </a:endParaRPr>
          </a:p>
        </p:txBody>
      </p:sp>
      <p:sp>
        <p:nvSpPr>
          <p:cNvPr id="837" name="Google Shape;837;p76"/>
          <p:cNvSpPr/>
          <p:nvPr/>
        </p:nvSpPr>
        <p:spPr>
          <a:xfrm>
            <a:off x="476120" y="3359750"/>
            <a:ext cx="166500" cy="160500"/>
          </a:xfrm>
          <a:prstGeom prst="ellips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850">
              <a:latin typeface="Calibri"/>
              <a:ea typeface="Calibri"/>
              <a:cs typeface="Calibri"/>
              <a:sym typeface="Calibri"/>
            </a:endParaRPr>
          </a:p>
        </p:txBody>
      </p:sp>
      <p:sp>
        <p:nvSpPr>
          <p:cNvPr id="838" name="Google Shape;838;p76"/>
          <p:cNvSpPr txBox="1"/>
          <p:nvPr/>
        </p:nvSpPr>
        <p:spPr>
          <a:xfrm>
            <a:off x="435955" y="3279648"/>
            <a:ext cx="206700" cy="3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850">
                <a:solidFill>
                  <a:srgbClr val="FFFFFF"/>
                </a:solidFill>
                <a:latin typeface="Calibri"/>
                <a:ea typeface="Calibri"/>
                <a:cs typeface="Calibri"/>
                <a:sym typeface="Calibri"/>
              </a:rPr>
              <a:t>9</a:t>
            </a:r>
            <a:endParaRPr b="1" sz="850">
              <a:solidFill>
                <a:srgbClr val="FFFFFF"/>
              </a:solidFill>
              <a:latin typeface="Calibri"/>
              <a:ea typeface="Calibri"/>
              <a:cs typeface="Calibri"/>
              <a:sym typeface="Calibri"/>
            </a:endParaRPr>
          </a:p>
        </p:txBody>
      </p:sp>
      <p:sp>
        <p:nvSpPr>
          <p:cNvPr id="839" name="Google Shape;839;p76"/>
          <p:cNvSpPr/>
          <p:nvPr/>
        </p:nvSpPr>
        <p:spPr>
          <a:xfrm>
            <a:off x="476120" y="3582879"/>
            <a:ext cx="166500" cy="160500"/>
          </a:xfrm>
          <a:prstGeom prst="ellips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850">
              <a:latin typeface="Calibri"/>
              <a:ea typeface="Calibri"/>
              <a:cs typeface="Calibri"/>
              <a:sym typeface="Calibri"/>
            </a:endParaRPr>
          </a:p>
        </p:txBody>
      </p:sp>
      <p:sp>
        <p:nvSpPr>
          <p:cNvPr id="840" name="Google Shape;840;p76"/>
          <p:cNvSpPr txBox="1"/>
          <p:nvPr/>
        </p:nvSpPr>
        <p:spPr>
          <a:xfrm>
            <a:off x="411480" y="3496056"/>
            <a:ext cx="295800" cy="3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850">
                <a:solidFill>
                  <a:srgbClr val="FFFFFF"/>
                </a:solidFill>
                <a:latin typeface="Calibri"/>
                <a:ea typeface="Calibri"/>
                <a:cs typeface="Calibri"/>
                <a:sym typeface="Calibri"/>
              </a:rPr>
              <a:t>10</a:t>
            </a:r>
            <a:endParaRPr b="1" sz="850">
              <a:solidFill>
                <a:srgbClr val="FFFFFF"/>
              </a:solidFill>
              <a:latin typeface="Calibri"/>
              <a:ea typeface="Calibri"/>
              <a:cs typeface="Calibri"/>
              <a:sym typeface="Calibri"/>
            </a:endParaRPr>
          </a:p>
        </p:txBody>
      </p:sp>
      <p:sp>
        <p:nvSpPr>
          <p:cNvPr id="841" name="Google Shape;841;p76"/>
          <p:cNvSpPr/>
          <p:nvPr/>
        </p:nvSpPr>
        <p:spPr>
          <a:xfrm>
            <a:off x="476120" y="3808431"/>
            <a:ext cx="166500" cy="160500"/>
          </a:xfrm>
          <a:prstGeom prst="ellips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850">
              <a:latin typeface="Calibri"/>
              <a:ea typeface="Calibri"/>
              <a:cs typeface="Calibri"/>
              <a:sym typeface="Calibri"/>
            </a:endParaRPr>
          </a:p>
        </p:txBody>
      </p:sp>
      <p:sp>
        <p:nvSpPr>
          <p:cNvPr id="842" name="Google Shape;842;p76"/>
          <p:cNvSpPr txBox="1"/>
          <p:nvPr/>
        </p:nvSpPr>
        <p:spPr>
          <a:xfrm>
            <a:off x="411480" y="3726183"/>
            <a:ext cx="295800" cy="3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850">
                <a:solidFill>
                  <a:srgbClr val="FFFFFF"/>
                </a:solidFill>
                <a:latin typeface="Calibri"/>
                <a:ea typeface="Calibri"/>
                <a:cs typeface="Calibri"/>
                <a:sym typeface="Calibri"/>
              </a:rPr>
              <a:t>11</a:t>
            </a:r>
            <a:endParaRPr b="1" sz="850">
              <a:solidFill>
                <a:srgbClr val="FFFFFF"/>
              </a:solidFill>
              <a:latin typeface="Calibri"/>
              <a:ea typeface="Calibri"/>
              <a:cs typeface="Calibri"/>
              <a:sym typeface="Calibri"/>
            </a:endParaRPr>
          </a:p>
        </p:txBody>
      </p:sp>
      <p:sp>
        <p:nvSpPr>
          <p:cNvPr id="843" name="Google Shape;843;p76"/>
          <p:cNvSpPr/>
          <p:nvPr/>
        </p:nvSpPr>
        <p:spPr>
          <a:xfrm>
            <a:off x="476120" y="4033983"/>
            <a:ext cx="166500" cy="160500"/>
          </a:xfrm>
          <a:prstGeom prst="ellips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850">
              <a:latin typeface="Calibri"/>
              <a:ea typeface="Calibri"/>
              <a:cs typeface="Calibri"/>
              <a:sym typeface="Calibri"/>
            </a:endParaRPr>
          </a:p>
        </p:txBody>
      </p:sp>
      <p:sp>
        <p:nvSpPr>
          <p:cNvPr id="844" name="Google Shape;844;p76"/>
          <p:cNvSpPr txBox="1"/>
          <p:nvPr/>
        </p:nvSpPr>
        <p:spPr>
          <a:xfrm>
            <a:off x="411480" y="3951948"/>
            <a:ext cx="295800" cy="3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850">
                <a:solidFill>
                  <a:srgbClr val="FFFFFF"/>
                </a:solidFill>
                <a:latin typeface="Calibri"/>
                <a:ea typeface="Calibri"/>
                <a:cs typeface="Calibri"/>
                <a:sym typeface="Calibri"/>
              </a:rPr>
              <a:t>12</a:t>
            </a:r>
            <a:endParaRPr b="1" sz="850">
              <a:solidFill>
                <a:srgbClr val="FFFFFF"/>
              </a:solidFill>
              <a:latin typeface="Calibri"/>
              <a:ea typeface="Calibri"/>
              <a:cs typeface="Calibri"/>
              <a:sym typeface="Calibri"/>
            </a:endParaRPr>
          </a:p>
        </p:txBody>
      </p:sp>
      <p:sp>
        <p:nvSpPr>
          <p:cNvPr id="845" name="Google Shape;845;p76"/>
          <p:cNvSpPr txBox="1"/>
          <p:nvPr/>
        </p:nvSpPr>
        <p:spPr>
          <a:xfrm>
            <a:off x="618835" y="1481325"/>
            <a:ext cx="37599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900">
                <a:latin typeface="Open Sans Medium"/>
                <a:ea typeface="Open Sans Medium"/>
                <a:cs typeface="Open Sans Medium"/>
                <a:sym typeface="Open Sans Medium"/>
              </a:rPr>
              <a:t>Increasing the resilience of coastal areas in </a:t>
            </a:r>
            <a:r>
              <a:rPr b="1" lang="en" sz="900" u="sng">
                <a:solidFill>
                  <a:schemeClr val="lt2"/>
                </a:solidFill>
                <a:latin typeface="Open Sans"/>
                <a:ea typeface="Open Sans"/>
                <a:cs typeface="Open Sans"/>
                <a:sym typeface="Open Sans"/>
                <a:hlinkClick action="ppaction://hlinksldjump" r:id="rId4">
                  <a:extLst>
                    <a:ext uri="{A12FA001-AC4F-418D-AE19-62706E023703}">
                      <ahyp:hlinkClr val="tx"/>
                    </a:ext>
                  </a:extLst>
                </a:hlinkClick>
              </a:rPr>
              <a:t>Tanzania</a:t>
            </a:r>
            <a:endParaRPr b="1" sz="900">
              <a:solidFill>
                <a:schemeClr val="lt2"/>
              </a:solidFill>
              <a:latin typeface="Open Sans"/>
              <a:ea typeface="Open Sans"/>
              <a:cs typeface="Open Sans"/>
              <a:sym typeface="Open Sans"/>
            </a:endParaRPr>
          </a:p>
        </p:txBody>
      </p:sp>
      <p:sp>
        <p:nvSpPr>
          <p:cNvPr id="846" name="Google Shape;846;p76"/>
          <p:cNvSpPr txBox="1"/>
          <p:nvPr/>
        </p:nvSpPr>
        <p:spPr>
          <a:xfrm>
            <a:off x="618835" y="1706441"/>
            <a:ext cx="3759900" cy="323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None/>
            </a:pPr>
            <a:r>
              <a:rPr lang="en" sz="900">
                <a:solidFill>
                  <a:schemeClr val="dk1"/>
                </a:solidFill>
                <a:latin typeface="Open Sans Medium"/>
                <a:ea typeface="Open Sans Medium"/>
                <a:cs typeface="Open Sans Medium"/>
                <a:sym typeface="Open Sans Medium"/>
              </a:rPr>
              <a:t>Enhancing the resilience of infrastructure systems in </a:t>
            </a:r>
            <a:r>
              <a:rPr b="1" lang="en" sz="900" u="sng">
                <a:solidFill>
                  <a:schemeClr val="lt2"/>
                </a:solidFill>
                <a:latin typeface="Open Sans"/>
                <a:ea typeface="Open Sans"/>
                <a:cs typeface="Open Sans"/>
                <a:sym typeface="Open Sans"/>
                <a:hlinkClick action="ppaction://hlinksldjump" r:id="rId5">
                  <a:extLst>
                    <a:ext uri="{A12FA001-AC4F-418D-AE19-62706E023703}">
                      <ahyp:hlinkClr val="tx"/>
                    </a:ext>
                  </a:extLst>
                </a:hlinkClick>
              </a:rPr>
              <a:t>Ghana</a:t>
            </a:r>
            <a:endParaRPr b="1" sz="900">
              <a:solidFill>
                <a:schemeClr val="lt2"/>
              </a:solidFill>
              <a:latin typeface="Open Sans"/>
              <a:ea typeface="Open Sans"/>
              <a:cs typeface="Open Sans"/>
              <a:sym typeface="Open Sans"/>
            </a:endParaRPr>
          </a:p>
        </p:txBody>
      </p:sp>
      <p:sp>
        <p:nvSpPr>
          <p:cNvPr id="847" name="Google Shape;847;p76"/>
          <p:cNvSpPr txBox="1"/>
          <p:nvPr/>
        </p:nvSpPr>
        <p:spPr>
          <a:xfrm>
            <a:off x="618835" y="1931558"/>
            <a:ext cx="3102000" cy="323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None/>
            </a:pPr>
            <a:r>
              <a:rPr lang="en" sz="900">
                <a:solidFill>
                  <a:schemeClr val="dk1"/>
                </a:solidFill>
                <a:latin typeface="Open Sans Medium"/>
                <a:ea typeface="Open Sans Medium"/>
                <a:cs typeface="Open Sans Medium"/>
                <a:sym typeface="Open Sans Medium"/>
              </a:rPr>
              <a:t>Lighting up rural </a:t>
            </a:r>
            <a:r>
              <a:rPr b="1" lang="en" sz="900" u="sng">
                <a:solidFill>
                  <a:schemeClr val="lt2"/>
                </a:solidFill>
                <a:latin typeface="Open Sans"/>
                <a:ea typeface="Open Sans"/>
                <a:cs typeface="Open Sans"/>
                <a:sym typeface="Open Sans"/>
                <a:hlinkClick action="ppaction://hlinksldjump" r:id="rId6">
                  <a:extLst>
                    <a:ext uri="{A12FA001-AC4F-418D-AE19-62706E023703}">
                      <ahyp:hlinkClr val="tx"/>
                    </a:ext>
                  </a:extLst>
                </a:hlinkClick>
              </a:rPr>
              <a:t>Sierra Leone</a:t>
            </a:r>
            <a:endParaRPr b="1" sz="900">
              <a:solidFill>
                <a:schemeClr val="lt2"/>
              </a:solidFill>
              <a:latin typeface="Open Sans"/>
              <a:ea typeface="Open Sans"/>
              <a:cs typeface="Open Sans"/>
              <a:sym typeface="Open Sans"/>
            </a:endParaRPr>
          </a:p>
        </p:txBody>
      </p:sp>
      <p:sp>
        <p:nvSpPr>
          <p:cNvPr id="848" name="Google Shape;848;p76"/>
          <p:cNvSpPr txBox="1"/>
          <p:nvPr/>
        </p:nvSpPr>
        <p:spPr>
          <a:xfrm>
            <a:off x="618835" y="2156674"/>
            <a:ext cx="3685200" cy="323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None/>
            </a:pPr>
            <a:r>
              <a:rPr lang="en" sz="900">
                <a:solidFill>
                  <a:schemeClr val="dk1"/>
                </a:solidFill>
                <a:latin typeface="Open Sans Medium"/>
                <a:ea typeface="Open Sans Medium"/>
                <a:cs typeface="Open Sans Medium"/>
                <a:sym typeface="Open Sans Medium"/>
              </a:rPr>
              <a:t>Strengthening infrastructure resilience in </a:t>
            </a:r>
            <a:r>
              <a:rPr b="1" lang="en" sz="900" u="sng">
                <a:solidFill>
                  <a:schemeClr val="lt2"/>
                </a:solidFill>
                <a:latin typeface="Open Sans"/>
                <a:ea typeface="Open Sans"/>
                <a:cs typeface="Open Sans"/>
                <a:sym typeface="Open Sans"/>
                <a:hlinkClick action="ppaction://hlinksldjump" r:id="rId7">
                  <a:extLst>
                    <a:ext uri="{A12FA001-AC4F-418D-AE19-62706E023703}">
                      <ahyp:hlinkClr val="tx"/>
                    </a:ext>
                  </a:extLst>
                </a:hlinkClick>
              </a:rPr>
              <a:t>Bangladesh</a:t>
            </a:r>
            <a:endParaRPr b="1" sz="900">
              <a:solidFill>
                <a:schemeClr val="lt2"/>
              </a:solidFill>
              <a:latin typeface="Open Sans"/>
              <a:ea typeface="Open Sans"/>
              <a:cs typeface="Open Sans"/>
              <a:sym typeface="Open Sans"/>
            </a:endParaRPr>
          </a:p>
        </p:txBody>
      </p:sp>
      <p:sp>
        <p:nvSpPr>
          <p:cNvPr id="849" name="Google Shape;849;p76"/>
          <p:cNvSpPr/>
          <p:nvPr/>
        </p:nvSpPr>
        <p:spPr>
          <a:xfrm>
            <a:off x="6964729" y="3650499"/>
            <a:ext cx="158700" cy="156300"/>
          </a:xfrm>
          <a:prstGeom prst="ellips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850">
              <a:latin typeface="Calibri"/>
              <a:ea typeface="Calibri"/>
              <a:cs typeface="Calibri"/>
              <a:sym typeface="Calibri"/>
            </a:endParaRPr>
          </a:p>
        </p:txBody>
      </p:sp>
      <p:sp>
        <p:nvSpPr>
          <p:cNvPr id="850" name="Google Shape;850;p76"/>
          <p:cNvSpPr txBox="1"/>
          <p:nvPr/>
        </p:nvSpPr>
        <p:spPr>
          <a:xfrm>
            <a:off x="6945524" y="3571392"/>
            <a:ext cx="197100" cy="3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850">
                <a:solidFill>
                  <a:srgbClr val="FFFFFF"/>
                </a:solidFill>
                <a:latin typeface="Calibri"/>
                <a:ea typeface="Calibri"/>
                <a:cs typeface="Calibri"/>
                <a:sym typeface="Calibri"/>
              </a:rPr>
              <a:t>1</a:t>
            </a:r>
            <a:endParaRPr b="1" sz="850">
              <a:solidFill>
                <a:srgbClr val="FFFFFF"/>
              </a:solidFill>
              <a:latin typeface="Calibri"/>
              <a:ea typeface="Calibri"/>
              <a:cs typeface="Calibri"/>
              <a:sym typeface="Calibri"/>
            </a:endParaRPr>
          </a:p>
        </p:txBody>
      </p:sp>
      <p:sp>
        <p:nvSpPr>
          <p:cNvPr id="851" name="Google Shape;851;p76"/>
          <p:cNvSpPr/>
          <p:nvPr/>
        </p:nvSpPr>
        <p:spPr>
          <a:xfrm>
            <a:off x="6214261" y="3552839"/>
            <a:ext cx="158700" cy="156300"/>
          </a:xfrm>
          <a:prstGeom prst="ellips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850">
              <a:latin typeface="Calibri"/>
              <a:ea typeface="Calibri"/>
              <a:cs typeface="Calibri"/>
              <a:sym typeface="Calibri"/>
            </a:endParaRPr>
          </a:p>
        </p:txBody>
      </p:sp>
      <p:sp>
        <p:nvSpPr>
          <p:cNvPr id="852" name="Google Shape;852;p76"/>
          <p:cNvSpPr txBox="1"/>
          <p:nvPr/>
        </p:nvSpPr>
        <p:spPr>
          <a:xfrm>
            <a:off x="6195055" y="3473136"/>
            <a:ext cx="197100" cy="3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850">
                <a:solidFill>
                  <a:srgbClr val="FFFFFF"/>
                </a:solidFill>
                <a:latin typeface="Calibri"/>
                <a:ea typeface="Calibri"/>
                <a:cs typeface="Calibri"/>
                <a:sym typeface="Calibri"/>
              </a:rPr>
              <a:t>2</a:t>
            </a:r>
            <a:endParaRPr b="1" sz="850">
              <a:solidFill>
                <a:srgbClr val="FFFFFF"/>
              </a:solidFill>
              <a:latin typeface="Calibri"/>
              <a:ea typeface="Calibri"/>
              <a:cs typeface="Calibri"/>
              <a:sym typeface="Calibri"/>
            </a:endParaRPr>
          </a:p>
        </p:txBody>
      </p:sp>
      <p:sp>
        <p:nvSpPr>
          <p:cNvPr id="853" name="Google Shape;853;p76"/>
          <p:cNvSpPr/>
          <p:nvPr/>
        </p:nvSpPr>
        <p:spPr>
          <a:xfrm>
            <a:off x="5966557" y="3440947"/>
            <a:ext cx="158700" cy="156300"/>
          </a:xfrm>
          <a:prstGeom prst="ellips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850">
              <a:latin typeface="Calibri"/>
              <a:ea typeface="Calibri"/>
              <a:cs typeface="Calibri"/>
              <a:sym typeface="Calibri"/>
            </a:endParaRPr>
          </a:p>
        </p:txBody>
      </p:sp>
      <p:sp>
        <p:nvSpPr>
          <p:cNvPr id="854" name="Google Shape;854;p76"/>
          <p:cNvSpPr txBox="1"/>
          <p:nvPr/>
        </p:nvSpPr>
        <p:spPr>
          <a:xfrm>
            <a:off x="5947352" y="3361899"/>
            <a:ext cx="197100" cy="3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850">
                <a:solidFill>
                  <a:srgbClr val="FFFFFF"/>
                </a:solidFill>
                <a:latin typeface="Calibri"/>
                <a:ea typeface="Calibri"/>
                <a:cs typeface="Calibri"/>
                <a:sym typeface="Calibri"/>
              </a:rPr>
              <a:t>3</a:t>
            </a:r>
            <a:endParaRPr b="1" sz="850">
              <a:solidFill>
                <a:srgbClr val="FFFFFF"/>
              </a:solidFill>
              <a:latin typeface="Calibri"/>
              <a:ea typeface="Calibri"/>
              <a:cs typeface="Calibri"/>
              <a:sym typeface="Calibri"/>
            </a:endParaRPr>
          </a:p>
        </p:txBody>
      </p:sp>
      <p:sp>
        <p:nvSpPr>
          <p:cNvPr id="855" name="Google Shape;855;p76"/>
          <p:cNvSpPr txBox="1"/>
          <p:nvPr/>
        </p:nvSpPr>
        <p:spPr>
          <a:xfrm>
            <a:off x="618835" y="2381790"/>
            <a:ext cx="3685200" cy="323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None/>
            </a:pPr>
            <a:r>
              <a:rPr lang="en" sz="900">
                <a:solidFill>
                  <a:schemeClr val="dk1"/>
                </a:solidFill>
                <a:latin typeface="Open Sans Medium"/>
                <a:ea typeface="Open Sans Medium"/>
                <a:cs typeface="Open Sans Medium"/>
                <a:sym typeface="Open Sans Medium"/>
              </a:rPr>
              <a:t>Restoring peatlands in </a:t>
            </a:r>
            <a:r>
              <a:rPr b="1" lang="en" sz="900" u="sng">
                <a:solidFill>
                  <a:schemeClr val="lt2"/>
                </a:solidFill>
                <a:latin typeface="Open Sans"/>
                <a:ea typeface="Open Sans"/>
                <a:cs typeface="Open Sans"/>
                <a:sym typeface="Open Sans"/>
                <a:hlinkClick action="ppaction://hlinksldjump" r:id="rId8">
                  <a:extLst>
                    <a:ext uri="{A12FA001-AC4F-418D-AE19-62706E023703}">
                      <ahyp:hlinkClr val="tx"/>
                    </a:ext>
                  </a:extLst>
                </a:hlinkClick>
              </a:rPr>
              <a:t>Indonesia</a:t>
            </a:r>
            <a:endParaRPr b="1" sz="900">
              <a:solidFill>
                <a:schemeClr val="lt2"/>
              </a:solidFill>
              <a:latin typeface="Open Sans"/>
              <a:ea typeface="Open Sans"/>
              <a:cs typeface="Open Sans"/>
              <a:sym typeface="Open Sans"/>
            </a:endParaRPr>
          </a:p>
        </p:txBody>
      </p:sp>
      <p:sp>
        <p:nvSpPr>
          <p:cNvPr id="856" name="Google Shape;856;p76"/>
          <p:cNvSpPr txBox="1"/>
          <p:nvPr/>
        </p:nvSpPr>
        <p:spPr>
          <a:xfrm>
            <a:off x="618835" y="2606906"/>
            <a:ext cx="3685200" cy="323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None/>
            </a:pPr>
            <a:r>
              <a:rPr lang="en" sz="900">
                <a:solidFill>
                  <a:schemeClr val="dk1"/>
                </a:solidFill>
                <a:latin typeface="Open Sans Medium"/>
                <a:ea typeface="Open Sans Medium"/>
                <a:cs typeface="Open Sans Medium"/>
                <a:sym typeface="Open Sans Medium"/>
              </a:rPr>
              <a:t>Protecting the population from floods in </a:t>
            </a:r>
            <a:r>
              <a:rPr b="1" lang="en" sz="900" u="sng">
                <a:solidFill>
                  <a:schemeClr val="lt2"/>
                </a:solidFill>
                <a:latin typeface="Open Sans"/>
                <a:ea typeface="Open Sans"/>
                <a:cs typeface="Open Sans"/>
                <a:sym typeface="Open Sans"/>
                <a:hlinkClick action="ppaction://hlinksldjump" r:id="rId9">
                  <a:extLst>
                    <a:ext uri="{A12FA001-AC4F-418D-AE19-62706E023703}">
                      <ahyp:hlinkClr val="tx"/>
                    </a:ext>
                  </a:extLst>
                </a:hlinkClick>
              </a:rPr>
              <a:t>Sri Lanka</a:t>
            </a:r>
            <a:r>
              <a:rPr b="1" lang="en" sz="900">
                <a:solidFill>
                  <a:schemeClr val="dk1"/>
                </a:solidFill>
                <a:latin typeface="Open Sans"/>
                <a:ea typeface="Open Sans"/>
                <a:cs typeface="Open Sans"/>
                <a:sym typeface="Open Sans"/>
              </a:rPr>
              <a:t> </a:t>
            </a:r>
            <a:endParaRPr b="1" sz="900">
              <a:solidFill>
                <a:schemeClr val="dk1"/>
              </a:solidFill>
              <a:latin typeface="Open Sans"/>
              <a:ea typeface="Open Sans"/>
              <a:cs typeface="Open Sans"/>
              <a:sym typeface="Open Sans"/>
            </a:endParaRPr>
          </a:p>
        </p:txBody>
      </p:sp>
      <p:sp>
        <p:nvSpPr>
          <p:cNvPr id="857" name="Google Shape;857;p76"/>
          <p:cNvSpPr txBox="1"/>
          <p:nvPr/>
        </p:nvSpPr>
        <p:spPr>
          <a:xfrm>
            <a:off x="618835" y="2832023"/>
            <a:ext cx="3685200" cy="323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None/>
            </a:pPr>
            <a:r>
              <a:rPr lang="en" sz="900">
                <a:solidFill>
                  <a:schemeClr val="dk1"/>
                </a:solidFill>
                <a:latin typeface="Open Sans Medium"/>
                <a:ea typeface="Open Sans Medium"/>
                <a:cs typeface="Open Sans Medium"/>
                <a:sym typeface="Open Sans Medium"/>
              </a:rPr>
              <a:t>Planning and financing resilient infrastructure in </a:t>
            </a:r>
            <a:r>
              <a:rPr b="1" lang="en" sz="900" u="sng">
                <a:solidFill>
                  <a:schemeClr val="lt2"/>
                </a:solidFill>
                <a:latin typeface="Open Sans"/>
                <a:ea typeface="Open Sans"/>
                <a:cs typeface="Open Sans"/>
                <a:sym typeface="Open Sans"/>
                <a:hlinkClick action="ppaction://hlinksldjump" r:id="rId10">
                  <a:extLst>
                    <a:ext uri="{A12FA001-AC4F-418D-AE19-62706E023703}">
                      <ahyp:hlinkClr val="tx"/>
                    </a:ext>
                  </a:extLst>
                </a:hlinkClick>
              </a:rPr>
              <a:t>Saint Lucia</a:t>
            </a:r>
            <a:r>
              <a:rPr b="1" lang="en" sz="900" u="sng">
                <a:solidFill>
                  <a:schemeClr val="hlink"/>
                </a:solidFill>
                <a:latin typeface="Open Sans"/>
                <a:ea typeface="Open Sans"/>
                <a:cs typeface="Open Sans"/>
                <a:sym typeface="Open Sans"/>
                <a:hlinkClick action="ppaction://hlinksldjump" r:id="rId11"/>
              </a:rPr>
              <a:t> </a:t>
            </a:r>
            <a:endParaRPr b="1" sz="900">
              <a:solidFill>
                <a:schemeClr val="dk1"/>
              </a:solidFill>
              <a:latin typeface="Open Sans"/>
              <a:ea typeface="Open Sans"/>
              <a:cs typeface="Open Sans"/>
              <a:sym typeface="Open Sans"/>
            </a:endParaRPr>
          </a:p>
        </p:txBody>
      </p:sp>
      <p:sp>
        <p:nvSpPr>
          <p:cNvPr id="858" name="Google Shape;858;p76"/>
          <p:cNvSpPr txBox="1"/>
          <p:nvPr/>
        </p:nvSpPr>
        <p:spPr>
          <a:xfrm>
            <a:off x="618830" y="3057139"/>
            <a:ext cx="4276800" cy="323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None/>
            </a:pPr>
            <a:r>
              <a:rPr lang="en" sz="900">
                <a:solidFill>
                  <a:schemeClr val="dk1"/>
                </a:solidFill>
                <a:latin typeface="Open Sans Medium"/>
                <a:ea typeface="Open Sans Medium"/>
                <a:cs typeface="Open Sans Medium"/>
                <a:sym typeface="Open Sans Medium"/>
              </a:rPr>
              <a:t>Implementing resilient </a:t>
            </a:r>
            <a:r>
              <a:rPr lang="en" sz="900">
                <a:solidFill>
                  <a:schemeClr val="dk1"/>
                </a:solidFill>
                <a:latin typeface="Open Sans Medium"/>
                <a:ea typeface="Open Sans Medium"/>
                <a:cs typeface="Open Sans Medium"/>
                <a:sym typeface="Open Sans Medium"/>
              </a:rPr>
              <a:t>infrastructure</a:t>
            </a:r>
            <a:r>
              <a:rPr lang="en" sz="900">
                <a:solidFill>
                  <a:schemeClr val="dk1"/>
                </a:solidFill>
                <a:latin typeface="Open Sans Medium"/>
                <a:ea typeface="Open Sans Medium"/>
                <a:cs typeface="Open Sans Medium"/>
                <a:sym typeface="Open Sans Medium"/>
              </a:rPr>
              <a:t> in </a:t>
            </a:r>
            <a:r>
              <a:rPr b="1" lang="en" sz="900" u="sng">
                <a:solidFill>
                  <a:schemeClr val="lt2"/>
                </a:solidFill>
                <a:latin typeface="Open Sans"/>
                <a:ea typeface="Open Sans"/>
                <a:cs typeface="Open Sans"/>
                <a:sym typeface="Open Sans"/>
                <a:hlinkClick action="ppaction://hlinksldjump" r:id="rId12">
                  <a:extLst>
                    <a:ext uri="{A12FA001-AC4F-418D-AE19-62706E023703}">
                      <ahyp:hlinkClr val="tx"/>
                    </a:ext>
                  </a:extLst>
                </a:hlinkClick>
              </a:rPr>
              <a:t>Saint Vincent and the Grenadines</a:t>
            </a:r>
            <a:r>
              <a:rPr b="1" lang="en" sz="900" u="sng">
                <a:solidFill>
                  <a:schemeClr val="hlink"/>
                </a:solidFill>
                <a:latin typeface="Open Sans"/>
                <a:ea typeface="Open Sans"/>
                <a:cs typeface="Open Sans"/>
                <a:sym typeface="Open Sans"/>
                <a:hlinkClick action="ppaction://hlinksldjump" r:id="rId13"/>
              </a:rPr>
              <a:t> </a:t>
            </a:r>
            <a:endParaRPr b="1" sz="900">
              <a:solidFill>
                <a:schemeClr val="dk1"/>
              </a:solidFill>
              <a:latin typeface="Open Sans"/>
              <a:ea typeface="Open Sans"/>
              <a:cs typeface="Open Sans"/>
              <a:sym typeface="Open Sans"/>
            </a:endParaRPr>
          </a:p>
        </p:txBody>
      </p:sp>
      <p:sp>
        <p:nvSpPr>
          <p:cNvPr id="859" name="Google Shape;859;p76"/>
          <p:cNvSpPr txBox="1"/>
          <p:nvPr/>
        </p:nvSpPr>
        <p:spPr>
          <a:xfrm>
            <a:off x="618835" y="3507372"/>
            <a:ext cx="4693800" cy="323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None/>
            </a:pPr>
            <a:r>
              <a:rPr lang="en" sz="900">
                <a:solidFill>
                  <a:schemeClr val="dk1"/>
                </a:solidFill>
                <a:latin typeface="Open Sans Medium"/>
                <a:ea typeface="Open Sans Medium"/>
                <a:cs typeface="Open Sans Medium"/>
                <a:sym typeface="Open Sans Medium"/>
              </a:rPr>
              <a:t>Providing reliable and sustainable energy to the people of</a:t>
            </a:r>
            <a:r>
              <a:rPr b="1" lang="en" sz="900">
                <a:solidFill>
                  <a:schemeClr val="dk1"/>
                </a:solidFill>
                <a:latin typeface="Open Sans"/>
                <a:ea typeface="Open Sans"/>
                <a:cs typeface="Open Sans"/>
                <a:sym typeface="Open Sans"/>
              </a:rPr>
              <a:t> </a:t>
            </a:r>
            <a:r>
              <a:rPr b="1" lang="en" sz="900" u="sng">
                <a:solidFill>
                  <a:schemeClr val="lt2"/>
                </a:solidFill>
                <a:latin typeface="Open Sans"/>
                <a:ea typeface="Open Sans"/>
                <a:cs typeface="Open Sans"/>
                <a:sym typeface="Open Sans"/>
                <a:hlinkClick action="ppaction://hlinksldjump" r:id="rId14">
                  <a:extLst>
                    <a:ext uri="{A12FA001-AC4F-418D-AE19-62706E023703}">
                      <ahyp:hlinkClr val="tx"/>
                    </a:ext>
                  </a:extLst>
                </a:hlinkClick>
              </a:rPr>
              <a:t>Gaza</a:t>
            </a:r>
            <a:endParaRPr b="1" sz="900">
              <a:solidFill>
                <a:schemeClr val="lt2"/>
              </a:solidFill>
              <a:latin typeface="Open Sans"/>
              <a:ea typeface="Open Sans"/>
              <a:cs typeface="Open Sans"/>
              <a:sym typeface="Open Sans"/>
            </a:endParaRPr>
          </a:p>
        </p:txBody>
      </p:sp>
      <p:sp>
        <p:nvSpPr>
          <p:cNvPr id="860" name="Google Shape;860;p76"/>
          <p:cNvSpPr txBox="1"/>
          <p:nvPr/>
        </p:nvSpPr>
        <p:spPr>
          <a:xfrm>
            <a:off x="618835" y="3732488"/>
            <a:ext cx="4194300" cy="323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None/>
            </a:pPr>
            <a:r>
              <a:rPr lang="en" sz="900">
                <a:solidFill>
                  <a:schemeClr val="dk1"/>
                </a:solidFill>
                <a:latin typeface="Open Sans Medium"/>
                <a:ea typeface="Open Sans Medium"/>
                <a:cs typeface="Open Sans Medium"/>
                <a:sym typeface="Open Sans Medium"/>
              </a:rPr>
              <a:t>Supporting environment friendly waste management practices in </a:t>
            </a:r>
            <a:r>
              <a:rPr b="1" lang="en" sz="900" u="sng">
                <a:solidFill>
                  <a:schemeClr val="lt2"/>
                </a:solidFill>
                <a:latin typeface="Open Sans"/>
                <a:ea typeface="Open Sans"/>
                <a:cs typeface="Open Sans"/>
                <a:sym typeface="Open Sans"/>
                <a:hlinkClick action="ppaction://hlinksldjump" r:id="rId15">
                  <a:extLst>
                    <a:ext uri="{A12FA001-AC4F-418D-AE19-62706E023703}">
                      <ahyp:hlinkClr val="tx"/>
                    </a:ext>
                  </a:extLst>
                </a:hlinkClick>
              </a:rPr>
              <a:t>Yemen</a:t>
            </a:r>
            <a:r>
              <a:rPr b="1" lang="en" sz="900">
                <a:solidFill>
                  <a:schemeClr val="dk1"/>
                </a:solidFill>
                <a:latin typeface="Open Sans"/>
                <a:ea typeface="Open Sans"/>
                <a:cs typeface="Open Sans"/>
                <a:sym typeface="Open Sans"/>
              </a:rPr>
              <a:t> </a:t>
            </a:r>
            <a:endParaRPr b="1" sz="900">
              <a:solidFill>
                <a:schemeClr val="dk1"/>
              </a:solidFill>
              <a:latin typeface="Open Sans"/>
              <a:ea typeface="Open Sans"/>
              <a:cs typeface="Open Sans"/>
              <a:sym typeface="Open Sans"/>
            </a:endParaRPr>
          </a:p>
        </p:txBody>
      </p:sp>
      <p:sp>
        <p:nvSpPr>
          <p:cNvPr id="861" name="Google Shape;861;p76"/>
          <p:cNvSpPr/>
          <p:nvPr/>
        </p:nvSpPr>
        <p:spPr>
          <a:xfrm>
            <a:off x="7506355" y="3263438"/>
            <a:ext cx="158700" cy="156300"/>
          </a:xfrm>
          <a:prstGeom prst="ellips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850">
              <a:latin typeface="Calibri"/>
              <a:ea typeface="Calibri"/>
              <a:cs typeface="Calibri"/>
              <a:sym typeface="Calibri"/>
            </a:endParaRPr>
          </a:p>
        </p:txBody>
      </p:sp>
      <p:sp>
        <p:nvSpPr>
          <p:cNvPr id="862" name="Google Shape;862;p76"/>
          <p:cNvSpPr txBox="1"/>
          <p:nvPr/>
        </p:nvSpPr>
        <p:spPr>
          <a:xfrm>
            <a:off x="7468088" y="3185035"/>
            <a:ext cx="197100" cy="3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850">
                <a:solidFill>
                  <a:srgbClr val="FFFFFF"/>
                </a:solidFill>
                <a:latin typeface="Calibri"/>
                <a:ea typeface="Calibri"/>
                <a:cs typeface="Calibri"/>
                <a:sym typeface="Calibri"/>
              </a:rPr>
              <a:t>4</a:t>
            </a:r>
            <a:endParaRPr b="1" sz="850">
              <a:solidFill>
                <a:srgbClr val="FFFFFF"/>
              </a:solidFill>
              <a:latin typeface="Calibri"/>
              <a:ea typeface="Calibri"/>
              <a:cs typeface="Calibri"/>
              <a:sym typeface="Calibri"/>
            </a:endParaRPr>
          </a:p>
        </p:txBody>
      </p:sp>
      <p:sp>
        <p:nvSpPr>
          <p:cNvPr id="863" name="Google Shape;863;p76"/>
          <p:cNvSpPr/>
          <p:nvPr/>
        </p:nvSpPr>
        <p:spPr>
          <a:xfrm>
            <a:off x="8015190" y="3666708"/>
            <a:ext cx="158700" cy="156300"/>
          </a:xfrm>
          <a:prstGeom prst="ellips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850">
              <a:latin typeface="Calibri"/>
              <a:ea typeface="Calibri"/>
              <a:cs typeface="Calibri"/>
              <a:sym typeface="Calibri"/>
            </a:endParaRPr>
          </a:p>
        </p:txBody>
      </p:sp>
      <p:sp>
        <p:nvSpPr>
          <p:cNvPr id="864" name="Google Shape;864;p76"/>
          <p:cNvSpPr txBox="1"/>
          <p:nvPr/>
        </p:nvSpPr>
        <p:spPr>
          <a:xfrm>
            <a:off x="7976874" y="3588968"/>
            <a:ext cx="197100" cy="3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850">
                <a:solidFill>
                  <a:srgbClr val="FFFFFF"/>
                </a:solidFill>
                <a:latin typeface="Calibri"/>
                <a:ea typeface="Calibri"/>
                <a:cs typeface="Calibri"/>
                <a:sym typeface="Calibri"/>
              </a:rPr>
              <a:t>5</a:t>
            </a:r>
            <a:endParaRPr b="1" sz="850">
              <a:solidFill>
                <a:srgbClr val="FFFFFF"/>
              </a:solidFill>
              <a:latin typeface="Calibri"/>
              <a:ea typeface="Calibri"/>
              <a:cs typeface="Calibri"/>
              <a:sym typeface="Calibri"/>
            </a:endParaRPr>
          </a:p>
        </p:txBody>
      </p:sp>
      <p:sp>
        <p:nvSpPr>
          <p:cNvPr id="865" name="Google Shape;865;p76"/>
          <p:cNvSpPr/>
          <p:nvPr/>
        </p:nvSpPr>
        <p:spPr>
          <a:xfrm>
            <a:off x="7433665" y="3508601"/>
            <a:ext cx="158700" cy="156300"/>
          </a:xfrm>
          <a:prstGeom prst="ellips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850">
              <a:latin typeface="Calibri"/>
              <a:ea typeface="Calibri"/>
              <a:cs typeface="Calibri"/>
              <a:sym typeface="Calibri"/>
            </a:endParaRPr>
          </a:p>
        </p:txBody>
      </p:sp>
      <p:sp>
        <p:nvSpPr>
          <p:cNvPr id="866" name="Google Shape;866;p76"/>
          <p:cNvSpPr txBox="1"/>
          <p:nvPr/>
        </p:nvSpPr>
        <p:spPr>
          <a:xfrm>
            <a:off x="7395349" y="3428586"/>
            <a:ext cx="197100" cy="3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850">
                <a:solidFill>
                  <a:srgbClr val="FFFFFF"/>
                </a:solidFill>
                <a:latin typeface="Calibri"/>
                <a:ea typeface="Calibri"/>
                <a:cs typeface="Calibri"/>
                <a:sym typeface="Calibri"/>
              </a:rPr>
              <a:t>6</a:t>
            </a:r>
            <a:endParaRPr b="1" sz="850">
              <a:solidFill>
                <a:srgbClr val="FFFFFF"/>
              </a:solidFill>
              <a:latin typeface="Calibri"/>
              <a:ea typeface="Calibri"/>
              <a:cs typeface="Calibri"/>
              <a:sym typeface="Calibri"/>
            </a:endParaRPr>
          </a:p>
        </p:txBody>
      </p:sp>
      <p:sp>
        <p:nvSpPr>
          <p:cNvPr id="867" name="Google Shape;867;p76"/>
          <p:cNvSpPr/>
          <p:nvPr/>
        </p:nvSpPr>
        <p:spPr>
          <a:xfrm>
            <a:off x="5394960" y="3304291"/>
            <a:ext cx="37765" cy="29656"/>
          </a:xfrm>
          <a:custGeom>
            <a:rect b="b" l="l" r="r" t="t"/>
            <a:pathLst>
              <a:path extrusionOk="0" h="65" w="90">
                <a:moveTo>
                  <a:pt x="0" y="49"/>
                </a:moveTo>
                <a:lnTo>
                  <a:pt x="67" y="47"/>
                </a:lnTo>
                <a:lnTo>
                  <a:pt x="35" y="4"/>
                </a:lnTo>
                <a:lnTo>
                  <a:pt x="90" y="0"/>
                </a:lnTo>
                <a:lnTo>
                  <a:pt x="90" y="65"/>
                </a:lnTo>
                <a:lnTo>
                  <a:pt x="0" y="49"/>
                </a:lnTo>
                <a:close/>
              </a:path>
            </a:pathLst>
          </a:custGeom>
          <a:solidFill>
            <a:schemeClr val="lt2"/>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mo"/>
              <a:buNone/>
            </a:pPr>
            <a:r>
              <a:t/>
            </a:r>
            <a:endParaRPr b="1" i="0" sz="1200" u="none" cap="none" strike="noStrike">
              <a:solidFill>
                <a:srgbClr val="000000"/>
              </a:solidFill>
              <a:latin typeface="Arial"/>
              <a:ea typeface="Arial"/>
              <a:cs typeface="Arial"/>
              <a:sym typeface="Arial"/>
            </a:endParaRPr>
          </a:p>
        </p:txBody>
      </p:sp>
      <p:sp>
        <p:nvSpPr>
          <p:cNvPr id="868" name="Google Shape;868;p76"/>
          <p:cNvSpPr/>
          <p:nvPr/>
        </p:nvSpPr>
        <p:spPr>
          <a:xfrm>
            <a:off x="5297965" y="3138588"/>
            <a:ext cx="155400" cy="155400"/>
          </a:xfrm>
          <a:prstGeom prst="ellips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850">
              <a:latin typeface="Calibri"/>
              <a:ea typeface="Calibri"/>
              <a:cs typeface="Calibri"/>
              <a:sym typeface="Calibri"/>
            </a:endParaRPr>
          </a:p>
        </p:txBody>
      </p:sp>
      <p:sp>
        <p:nvSpPr>
          <p:cNvPr id="869" name="Google Shape;869;p76"/>
          <p:cNvSpPr txBox="1"/>
          <p:nvPr/>
        </p:nvSpPr>
        <p:spPr>
          <a:xfrm>
            <a:off x="5257800" y="3057144"/>
            <a:ext cx="206700" cy="3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850">
                <a:solidFill>
                  <a:srgbClr val="FFFFFF"/>
                </a:solidFill>
                <a:latin typeface="Calibri"/>
                <a:ea typeface="Calibri"/>
                <a:cs typeface="Calibri"/>
                <a:sym typeface="Calibri"/>
              </a:rPr>
              <a:t>7</a:t>
            </a:r>
            <a:endParaRPr b="1" sz="850">
              <a:solidFill>
                <a:srgbClr val="FFFFFF"/>
              </a:solidFill>
              <a:latin typeface="Calibri"/>
              <a:ea typeface="Calibri"/>
              <a:cs typeface="Calibri"/>
              <a:sym typeface="Calibri"/>
            </a:endParaRPr>
          </a:p>
        </p:txBody>
      </p:sp>
      <p:sp>
        <p:nvSpPr>
          <p:cNvPr id="870" name="Google Shape;870;p76"/>
          <p:cNvSpPr/>
          <p:nvPr/>
        </p:nvSpPr>
        <p:spPr>
          <a:xfrm>
            <a:off x="5421533" y="3332866"/>
            <a:ext cx="37765" cy="29656"/>
          </a:xfrm>
          <a:custGeom>
            <a:rect b="b" l="l" r="r" t="t"/>
            <a:pathLst>
              <a:path extrusionOk="0" h="65" w="90">
                <a:moveTo>
                  <a:pt x="0" y="49"/>
                </a:moveTo>
                <a:lnTo>
                  <a:pt x="67" y="47"/>
                </a:lnTo>
                <a:lnTo>
                  <a:pt x="35" y="4"/>
                </a:lnTo>
                <a:lnTo>
                  <a:pt x="90" y="0"/>
                </a:lnTo>
                <a:lnTo>
                  <a:pt x="90" y="65"/>
                </a:lnTo>
                <a:lnTo>
                  <a:pt x="0" y="49"/>
                </a:lnTo>
                <a:close/>
              </a:path>
            </a:pathLst>
          </a:custGeom>
          <a:solidFill>
            <a:schemeClr val="lt2"/>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mo"/>
              <a:buNone/>
            </a:pPr>
            <a:r>
              <a:t/>
            </a:r>
            <a:endParaRPr b="1" i="0" sz="1200" u="none" cap="none" strike="noStrike">
              <a:solidFill>
                <a:srgbClr val="000000"/>
              </a:solidFill>
              <a:latin typeface="Arial"/>
              <a:ea typeface="Arial"/>
              <a:cs typeface="Arial"/>
              <a:sym typeface="Arial"/>
            </a:endParaRPr>
          </a:p>
        </p:txBody>
      </p:sp>
      <p:sp>
        <p:nvSpPr>
          <p:cNvPr id="871" name="Google Shape;871;p76"/>
          <p:cNvSpPr/>
          <p:nvPr/>
        </p:nvSpPr>
        <p:spPr>
          <a:xfrm>
            <a:off x="5486400" y="3286284"/>
            <a:ext cx="155400" cy="155400"/>
          </a:xfrm>
          <a:prstGeom prst="ellips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850">
              <a:latin typeface="Calibri"/>
              <a:ea typeface="Calibri"/>
              <a:cs typeface="Calibri"/>
              <a:sym typeface="Calibri"/>
            </a:endParaRPr>
          </a:p>
        </p:txBody>
      </p:sp>
      <p:sp>
        <p:nvSpPr>
          <p:cNvPr id="872" name="Google Shape;872;p76"/>
          <p:cNvSpPr txBox="1"/>
          <p:nvPr/>
        </p:nvSpPr>
        <p:spPr>
          <a:xfrm>
            <a:off x="5440680" y="3197352"/>
            <a:ext cx="206700" cy="3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850">
                <a:solidFill>
                  <a:srgbClr val="FFFFFF"/>
                </a:solidFill>
                <a:latin typeface="Calibri"/>
                <a:ea typeface="Calibri"/>
                <a:cs typeface="Calibri"/>
                <a:sym typeface="Calibri"/>
              </a:rPr>
              <a:t>8</a:t>
            </a:r>
            <a:endParaRPr b="1" sz="850">
              <a:solidFill>
                <a:srgbClr val="FFFFFF"/>
              </a:solidFill>
              <a:latin typeface="Calibri"/>
              <a:ea typeface="Calibri"/>
              <a:cs typeface="Calibri"/>
              <a:sym typeface="Calibri"/>
            </a:endParaRPr>
          </a:p>
        </p:txBody>
      </p:sp>
      <p:sp>
        <p:nvSpPr>
          <p:cNvPr id="873" name="Google Shape;873;p76"/>
          <p:cNvSpPr/>
          <p:nvPr/>
        </p:nvSpPr>
        <p:spPr>
          <a:xfrm>
            <a:off x="5431625" y="3348825"/>
            <a:ext cx="37800" cy="19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4" name="Google Shape;874;p76"/>
          <p:cNvSpPr/>
          <p:nvPr/>
        </p:nvSpPr>
        <p:spPr>
          <a:xfrm>
            <a:off x="4993165" y="3443388"/>
            <a:ext cx="155400" cy="155400"/>
          </a:xfrm>
          <a:prstGeom prst="ellips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850">
              <a:latin typeface="Calibri"/>
              <a:ea typeface="Calibri"/>
              <a:cs typeface="Calibri"/>
              <a:sym typeface="Calibri"/>
            </a:endParaRPr>
          </a:p>
        </p:txBody>
      </p:sp>
      <p:sp>
        <p:nvSpPr>
          <p:cNvPr id="875" name="Google Shape;875;p76"/>
          <p:cNvSpPr txBox="1"/>
          <p:nvPr/>
        </p:nvSpPr>
        <p:spPr>
          <a:xfrm>
            <a:off x="4953000" y="3361944"/>
            <a:ext cx="206700" cy="3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850">
                <a:solidFill>
                  <a:srgbClr val="FFFFFF"/>
                </a:solidFill>
                <a:latin typeface="Calibri"/>
                <a:ea typeface="Calibri"/>
                <a:cs typeface="Calibri"/>
                <a:sym typeface="Calibri"/>
              </a:rPr>
              <a:t>9</a:t>
            </a:r>
            <a:endParaRPr b="1" sz="850">
              <a:solidFill>
                <a:srgbClr val="FFFFFF"/>
              </a:solidFill>
              <a:latin typeface="Calibri"/>
              <a:ea typeface="Calibri"/>
              <a:cs typeface="Calibri"/>
              <a:sym typeface="Calibri"/>
            </a:endParaRPr>
          </a:p>
        </p:txBody>
      </p:sp>
      <p:sp>
        <p:nvSpPr>
          <p:cNvPr id="876" name="Google Shape;876;p76"/>
          <p:cNvSpPr/>
          <p:nvPr/>
        </p:nvSpPr>
        <p:spPr>
          <a:xfrm>
            <a:off x="6668155" y="2882438"/>
            <a:ext cx="158700" cy="156300"/>
          </a:xfrm>
          <a:prstGeom prst="ellips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850">
              <a:latin typeface="Calibri"/>
              <a:ea typeface="Calibri"/>
              <a:cs typeface="Calibri"/>
              <a:sym typeface="Calibri"/>
            </a:endParaRPr>
          </a:p>
        </p:txBody>
      </p:sp>
      <p:sp>
        <p:nvSpPr>
          <p:cNvPr id="877" name="Google Shape;877;p76"/>
          <p:cNvSpPr txBox="1"/>
          <p:nvPr/>
        </p:nvSpPr>
        <p:spPr>
          <a:xfrm flipH="1">
            <a:off x="6602024" y="2804025"/>
            <a:ext cx="343500" cy="3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850">
                <a:solidFill>
                  <a:srgbClr val="FFFFFF"/>
                </a:solidFill>
                <a:latin typeface="Calibri"/>
                <a:ea typeface="Calibri"/>
                <a:cs typeface="Calibri"/>
                <a:sym typeface="Calibri"/>
              </a:rPr>
              <a:t>10</a:t>
            </a:r>
            <a:endParaRPr b="1" sz="850">
              <a:solidFill>
                <a:srgbClr val="FFFFFF"/>
              </a:solidFill>
              <a:latin typeface="Calibri"/>
              <a:ea typeface="Calibri"/>
              <a:cs typeface="Calibri"/>
              <a:sym typeface="Calibri"/>
            </a:endParaRPr>
          </a:p>
        </p:txBody>
      </p:sp>
      <p:sp>
        <p:nvSpPr>
          <p:cNvPr id="878" name="Google Shape;878;p76"/>
          <p:cNvSpPr/>
          <p:nvPr/>
        </p:nvSpPr>
        <p:spPr>
          <a:xfrm>
            <a:off x="7040929" y="3345699"/>
            <a:ext cx="158700" cy="156300"/>
          </a:xfrm>
          <a:prstGeom prst="ellips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850">
              <a:latin typeface="Calibri"/>
              <a:ea typeface="Calibri"/>
              <a:cs typeface="Calibri"/>
              <a:sym typeface="Calibri"/>
            </a:endParaRPr>
          </a:p>
        </p:txBody>
      </p:sp>
      <p:sp>
        <p:nvSpPr>
          <p:cNvPr id="879" name="Google Shape;879;p76"/>
          <p:cNvSpPr txBox="1"/>
          <p:nvPr/>
        </p:nvSpPr>
        <p:spPr>
          <a:xfrm>
            <a:off x="6982968" y="3266600"/>
            <a:ext cx="295800" cy="3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850">
                <a:solidFill>
                  <a:srgbClr val="FFFFFF"/>
                </a:solidFill>
                <a:latin typeface="Calibri"/>
                <a:ea typeface="Calibri"/>
                <a:cs typeface="Calibri"/>
                <a:sym typeface="Calibri"/>
              </a:rPr>
              <a:t>1</a:t>
            </a:r>
            <a:r>
              <a:rPr b="1" lang="en" sz="850">
                <a:solidFill>
                  <a:srgbClr val="FFFFFF"/>
                </a:solidFill>
                <a:latin typeface="Calibri"/>
                <a:ea typeface="Calibri"/>
                <a:cs typeface="Calibri"/>
                <a:sym typeface="Calibri"/>
              </a:rPr>
              <a:t>1</a:t>
            </a:r>
            <a:endParaRPr b="1" sz="850">
              <a:solidFill>
                <a:srgbClr val="FFFFFF"/>
              </a:solidFill>
              <a:latin typeface="Calibri"/>
              <a:ea typeface="Calibri"/>
              <a:cs typeface="Calibri"/>
              <a:sym typeface="Calibri"/>
            </a:endParaRPr>
          </a:p>
        </p:txBody>
      </p:sp>
      <p:sp>
        <p:nvSpPr>
          <p:cNvPr id="880" name="Google Shape;880;p76"/>
          <p:cNvSpPr/>
          <p:nvPr/>
        </p:nvSpPr>
        <p:spPr>
          <a:xfrm>
            <a:off x="7040929" y="3040899"/>
            <a:ext cx="158700" cy="156300"/>
          </a:xfrm>
          <a:prstGeom prst="ellips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850">
              <a:latin typeface="Calibri"/>
              <a:ea typeface="Calibri"/>
              <a:cs typeface="Calibri"/>
              <a:sym typeface="Calibri"/>
            </a:endParaRPr>
          </a:p>
        </p:txBody>
      </p:sp>
      <p:sp>
        <p:nvSpPr>
          <p:cNvPr id="881" name="Google Shape;881;p76"/>
          <p:cNvSpPr txBox="1"/>
          <p:nvPr/>
        </p:nvSpPr>
        <p:spPr>
          <a:xfrm>
            <a:off x="6982968" y="2961800"/>
            <a:ext cx="295800" cy="3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850">
                <a:solidFill>
                  <a:srgbClr val="FFFFFF"/>
                </a:solidFill>
                <a:latin typeface="Calibri"/>
                <a:ea typeface="Calibri"/>
                <a:cs typeface="Calibri"/>
                <a:sym typeface="Calibri"/>
              </a:rPr>
              <a:t>12</a:t>
            </a:r>
            <a:endParaRPr b="1" sz="850">
              <a:solidFill>
                <a:srgbClr val="FFFFFF"/>
              </a:solidFill>
              <a:latin typeface="Calibri"/>
              <a:ea typeface="Calibri"/>
              <a:cs typeface="Calibri"/>
              <a:sym typeface="Calibri"/>
            </a:endParaRPr>
          </a:p>
        </p:txBody>
      </p:sp>
      <p:sp>
        <p:nvSpPr>
          <p:cNvPr id="882" name="Google Shape;882;p76"/>
          <p:cNvSpPr txBox="1"/>
          <p:nvPr/>
        </p:nvSpPr>
        <p:spPr>
          <a:xfrm>
            <a:off x="420624" y="838200"/>
            <a:ext cx="8475000" cy="3639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lang="en" sz="1100">
                <a:latin typeface="Open Sans"/>
                <a:ea typeface="Open Sans"/>
                <a:cs typeface="Open Sans"/>
                <a:sym typeface="Open Sans"/>
              </a:rPr>
              <a:t>Como brazo operativo de la ONU con presencia en más de 80 países, UNOPS trabaja con socios de todo el mundo para mitigar y adaptarse al cambio climático.</a:t>
            </a:r>
            <a:endParaRPr sz="1100">
              <a:latin typeface="Open Sans"/>
              <a:ea typeface="Open Sans"/>
              <a:cs typeface="Open Sans"/>
              <a:sym typeface="Open Sans"/>
            </a:endParaRPr>
          </a:p>
        </p:txBody>
      </p:sp>
      <p:sp>
        <p:nvSpPr>
          <p:cNvPr id="883" name="Google Shape;883;p76"/>
          <p:cNvSpPr/>
          <p:nvPr/>
        </p:nvSpPr>
        <p:spPr>
          <a:xfrm>
            <a:off x="464580" y="4258281"/>
            <a:ext cx="1697100" cy="577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884" name="Google Shape;884;p76"/>
          <p:cNvPicPr preferRelativeResize="0"/>
          <p:nvPr/>
        </p:nvPicPr>
        <p:blipFill>
          <a:blip r:embed="rId3">
            <a:alphaModFix/>
          </a:blip>
          <a:stretch>
            <a:fillRect/>
          </a:stretch>
        </p:blipFill>
        <p:spPr>
          <a:xfrm>
            <a:off x="419650" y="4778425"/>
            <a:ext cx="1299979" cy="195900"/>
          </a:xfrm>
          <a:prstGeom prst="rect">
            <a:avLst/>
          </a:prstGeom>
          <a:noFill/>
          <a:ln>
            <a:noFill/>
          </a:ln>
        </p:spPr>
      </p:pic>
      <p:sp>
        <p:nvSpPr>
          <p:cNvPr id="885" name="Google Shape;885;p76"/>
          <p:cNvSpPr txBox="1"/>
          <p:nvPr/>
        </p:nvSpPr>
        <p:spPr>
          <a:xfrm>
            <a:off x="618830" y="3282255"/>
            <a:ext cx="4295700" cy="323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None/>
            </a:pPr>
            <a:r>
              <a:rPr lang="en" sz="900">
                <a:solidFill>
                  <a:schemeClr val="dk1"/>
                </a:solidFill>
                <a:latin typeface="Open Sans Medium"/>
                <a:ea typeface="Open Sans Medium"/>
                <a:cs typeface="Open Sans Medium"/>
                <a:sym typeface="Open Sans Medium"/>
              </a:rPr>
              <a:t>Providing faster and sustainable humanitarian relief in </a:t>
            </a:r>
            <a:r>
              <a:rPr b="1" lang="en" sz="900" u="sng">
                <a:solidFill>
                  <a:schemeClr val="lt2"/>
                </a:solidFill>
                <a:latin typeface="Open Sans"/>
                <a:ea typeface="Open Sans"/>
                <a:cs typeface="Open Sans"/>
                <a:sym typeface="Open Sans"/>
                <a:hlinkClick action="ppaction://hlinksldjump" r:id="rId16">
                  <a:extLst>
                    <a:ext uri="{A12FA001-AC4F-418D-AE19-62706E023703}">
                      <ahyp:hlinkClr val="tx"/>
                    </a:ext>
                  </a:extLst>
                </a:hlinkClick>
              </a:rPr>
              <a:t>Panama</a:t>
            </a:r>
            <a:endParaRPr b="1" sz="900">
              <a:solidFill>
                <a:schemeClr val="lt2"/>
              </a:solidFill>
              <a:latin typeface="Open Sans"/>
              <a:ea typeface="Open Sans"/>
              <a:cs typeface="Open Sans"/>
              <a:sym typeface="Open Sans"/>
            </a:endParaRPr>
          </a:p>
        </p:txBody>
      </p:sp>
      <p:sp>
        <p:nvSpPr>
          <p:cNvPr id="886" name="Google Shape;886;p76"/>
          <p:cNvSpPr txBox="1"/>
          <p:nvPr/>
        </p:nvSpPr>
        <p:spPr>
          <a:xfrm>
            <a:off x="618825" y="3895344"/>
            <a:ext cx="60084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None/>
            </a:pPr>
            <a:r>
              <a:rPr lang="en" sz="900">
                <a:latin typeface="Open Sans"/>
                <a:ea typeface="Open Sans"/>
                <a:cs typeface="Open Sans"/>
                <a:sym typeface="Open Sans"/>
              </a:rPr>
              <a:t>Managing the</a:t>
            </a:r>
            <a:r>
              <a:rPr lang="en"/>
              <a:t> </a:t>
            </a:r>
            <a:r>
              <a:rPr b="1" lang="en" sz="900" u="sng">
                <a:solidFill>
                  <a:schemeClr val="lt2"/>
                </a:solidFill>
                <a:latin typeface="Open Sans"/>
                <a:ea typeface="Open Sans"/>
                <a:cs typeface="Open Sans"/>
                <a:sym typeface="Open Sans"/>
                <a:hlinkClick action="ppaction://hlinksldjump" r:id="rId17">
                  <a:extLst>
                    <a:ext uri="{A12FA001-AC4F-418D-AE19-62706E023703}">
                      <ahyp:hlinkClr val="tx"/>
                    </a:ext>
                  </a:extLst>
                </a:hlinkClick>
              </a:rPr>
              <a:t>Initiative for Climate Action Transparency</a:t>
            </a:r>
            <a:r>
              <a:rPr lang="en" sz="900">
                <a:solidFill>
                  <a:srgbClr val="27251F"/>
                </a:solidFill>
                <a:latin typeface="Open Sans Medium"/>
                <a:ea typeface="Open Sans Medium"/>
                <a:cs typeface="Open Sans Medium"/>
                <a:sym typeface="Open Sans Medium"/>
              </a:rPr>
              <a:t> to enable evidence-based policymaking</a:t>
            </a:r>
            <a:endParaRPr sz="900">
              <a:solidFill>
                <a:srgbClr val="0092D1"/>
              </a:solidFill>
              <a:latin typeface="Open Sans Medium"/>
              <a:ea typeface="Open Sans Medium"/>
              <a:cs typeface="Open Sans Medium"/>
              <a:sym typeface="Open Sans Medium"/>
            </a:endParaRPr>
          </a:p>
        </p:txBody>
      </p:sp>
      <p:sp>
        <p:nvSpPr>
          <p:cNvPr id="887" name="Google Shape;887;p76"/>
          <p:cNvSpPr/>
          <p:nvPr/>
        </p:nvSpPr>
        <p:spPr>
          <a:xfrm>
            <a:off x="5852800" y="4258281"/>
            <a:ext cx="1697100" cy="577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888" name="Google Shape;888;p76"/>
          <p:cNvPicPr preferRelativeResize="0"/>
          <p:nvPr/>
        </p:nvPicPr>
        <p:blipFill>
          <a:blip r:embed="rId18">
            <a:alphaModFix/>
          </a:blip>
          <a:stretch>
            <a:fillRect/>
          </a:stretch>
        </p:blipFill>
        <p:spPr>
          <a:xfrm>
            <a:off x="7800225" y="4481725"/>
            <a:ext cx="1108475" cy="831348"/>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2" name="Shape 892"/>
        <p:cNvGrpSpPr/>
        <p:nvPr/>
      </p:nvGrpSpPr>
      <p:grpSpPr>
        <a:xfrm>
          <a:off x="0" y="0"/>
          <a:ext cx="0" cy="0"/>
          <a:chOff x="0" y="0"/>
          <a:chExt cx="0" cy="0"/>
        </a:xfrm>
      </p:grpSpPr>
      <p:sp>
        <p:nvSpPr>
          <p:cNvPr id="893" name="Google Shape;893;p77"/>
          <p:cNvSpPr/>
          <p:nvPr/>
        </p:nvSpPr>
        <p:spPr>
          <a:xfrm>
            <a:off x="1502150" y="4619375"/>
            <a:ext cx="487800" cy="3909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4" name="Google Shape;894;p77"/>
          <p:cNvSpPr/>
          <p:nvPr/>
        </p:nvSpPr>
        <p:spPr>
          <a:xfrm>
            <a:off x="0" y="0"/>
            <a:ext cx="1540200" cy="51480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5" name="Google Shape;895;p77"/>
          <p:cNvSpPr txBox="1"/>
          <p:nvPr/>
        </p:nvSpPr>
        <p:spPr>
          <a:xfrm>
            <a:off x="8214290" y="4700016"/>
            <a:ext cx="594300" cy="183000"/>
          </a:xfrm>
          <a:prstGeom prst="rect">
            <a:avLst/>
          </a:prstGeom>
          <a:noFill/>
          <a:ln>
            <a:noFill/>
          </a:ln>
        </p:spPr>
        <p:txBody>
          <a:bodyPr anchorCtr="0" anchor="b" bIns="0" lIns="0" spcFirstLastPara="1" rIns="0" wrap="square" tIns="0">
            <a:noAutofit/>
          </a:bodyPr>
          <a:lstStyle/>
          <a:p>
            <a:pPr indent="0" lvl="0" marL="0" rtl="0" algn="r">
              <a:spcBef>
                <a:spcPts val="0"/>
              </a:spcBef>
              <a:spcAft>
                <a:spcPts val="0"/>
              </a:spcAft>
              <a:buNone/>
            </a:pPr>
            <a:fld id="{00000000-1234-1234-1234-123412341234}" type="slidenum">
              <a:rPr b="1" lang="en" sz="900">
                <a:solidFill>
                  <a:schemeClr val="lt1"/>
                </a:solidFill>
                <a:latin typeface="Open Sans"/>
                <a:ea typeface="Open Sans"/>
                <a:cs typeface="Open Sans"/>
                <a:sym typeface="Open Sans"/>
              </a:rPr>
              <a:t>‹#›</a:t>
            </a:fld>
            <a:endParaRPr b="1" sz="900">
              <a:solidFill>
                <a:schemeClr val="lt1"/>
              </a:solidFill>
              <a:latin typeface="Open Sans"/>
              <a:ea typeface="Open Sans"/>
              <a:cs typeface="Open Sans"/>
              <a:sym typeface="Open Sans"/>
            </a:endParaRPr>
          </a:p>
        </p:txBody>
      </p:sp>
      <p:grpSp>
        <p:nvGrpSpPr>
          <p:cNvPr id="896" name="Google Shape;896;p77"/>
          <p:cNvGrpSpPr/>
          <p:nvPr/>
        </p:nvGrpSpPr>
        <p:grpSpPr>
          <a:xfrm>
            <a:off x="117923" y="583050"/>
            <a:ext cx="1412702" cy="500100"/>
            <a:chOff x="117923" y="506850"/>
            <a:chExt cx="1412702" cy="500100"/>
          </a:xfrm>
        </p:grpSpPr>
        <p:sp>
          <p:nvSpPr>
            <p:cNvPr id="897" name="Google Shape;897;p77"/>
            <p:cNvSpPr txBox="1"/>
            <p:nvPr/>
          </p:nvSpPr>
          <p:spPr>
            <a:xfrm>
              <a:off x="440425" y="506850"/>
              <a:ext cx="1090200" cy="500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900">
                  <a:solidFill>
                    <a:schemeClr val="lt1"/>
                  </a:solidFill>
                  <a:latin typeface="Open Sans ExtraBold"/>
                  <a:ea typeface="Open Sans ExtraBold"/>
                  <a:cs typeface="Open Sans ExtraBold"/>
                  <a:sym typeface="Open Sans ExtraBold"/>
                </a:rPr>
                <a:t>País</a:t>
              </a:r>
              <a:endParaRPr sz="900">
                <a:solidFill>
                  <a:schemeClr val="lt1"/>
                </a:solidFill>
                <a:latin typeface="Open Sans ExtraBold"/>
                <a:ea typeface="Open Sans ExtraBold"/>
                <a:cs typeface="Open Sans ExtraBold"/>
                <a:sym typeface="Open Sans ExtraBold"/>
              </a:endParaRPr>
            </a:p>
            <a:p>
              <a:pPr indent="0" lvl="0" marL="0" rtl="0" algn="l">
                <a:spcBef>
                  <a:spcPts val="300"/>
                </a:spcBef>
                <a:spcAft>
                  <a:spcPts val="300"/>
                </a:spcAft>
                <a:buNone/>
              </a:pPr>
              <a:r>
                <a:rPr b="1" lang="en" sz="900">
                  <a:solidFill>
                    <a:schemeClr val="accent1"/>
                  </a:solidFill>
                  <a:latin typeface="Open Sans"/>
                  <a:ea typeface="Open Sans"/>
                  <a:cs typeface="Open Sans"/>
                  <a:sym typeface="Open Sans"/>
                </a:rPr>
                <a:t>Tanzania</a:t>
              </a:r>
              <a:endParaRPr b="1" sz="900">
                <a:solidFill>
                  <a:schemeClr val="lt1"/>
                </a:solidFill>
                <a:latin typeface="Open Sans"/>
                <a:ea typeface="Open Sans"/>
                <a:cs typeface="Open Sans"/>
                <a:sym typeface="Open Sans"/>
              </a:endParaRPr>
            </a:p>
          </p:txBody>
        </p:sp>
        <p:pic>
          <p:nvPicPr>
            <p:cNvPr id="898" name="Google Shape;898;p77"/>
            <p:cNvPicPr preferRelativeResize="0"/>
            <p:nvPr/>
          </p:nvPicPr>
          <p:blipFill>
            <a:blip r:embed="rId3">
              <a:alphaModFix/>
            </a:blip>
            <a:stretch>
              <a:fillRect/>
            </a:stretch>
          </p:blipFill>
          <p:spPr>
            <a:xfrm>
              <a:off x="117923" y="608875"/>
              <a:ext cx="296050" cy="296049"/>
            </a:xfrm>
            <a:prstGeom prst="rect">
              <a:avLst/>
            </a:prstGeom>
            <a:noFill/>
            <a:ln>
              <a:noFill/>
            </a:ln>
          </p:spPr>
        </p:pic>
      </p:grpSp>
      <p:sp>
        <p:nvSpPr>
          <p:cNvPr id="899" name="Google Shape;899;p77"/>
          <p:cNvSpPr txBox="1"/>
          <p:nvPr>
            <p:ph idx="1" type="body"/>
          </p:nvPr>
        </p:nvSpPr>
        <p:spPr>
          <a:xfrm>
            <a:off x="1781825" y="1206700"/>
            <a:ext cx="3825900" cy="3331200"/>
          </a:xfrm>
          <a:prstGeom prst="rect">
            <a:avLst/>
          </a:prstGeom>
          <a:ln>
            <a:noFill/>
          </a:ln>
        </p:spPr>
        <p:txBody>
          <a:bodyPr anchorCtr="0" anchor="t" bIns="0" lIns="0" spcFirstLastPara="1" rIns="0" wrap="square" tIns="0">
            <a:noAutofit/>
          </a:bodyPr>
          <a:lstStyle/>
          <a:p>
            <a:pPr indent="0" lvl="0" marL="0" rtl="0" algn="l">
              <a:lnSpc>
                <a:spcPct val="115000"/>
              </a:lnSpc>
              <a:spcBef>
                <a:spcPts val="0"/>
              </a:spcBef>
              <a:spcAft>
                <a:spcPts val="0"/>
              </a:spcAft>
              <a:buNone/>
            </a:pPr>
            <a:r>
              <a:rPr lang="en" sz="1000">
                <a:solidFill>
                  <a:srgbClr val="000000"/>
                </a:solidFill>
              </a:rPr>
              <a:t>UNOPS y el PNUMA trabajaron con el Gobierno de Tanzania para aumentar la resiliencia de las zonas costeras contra los impactos del cambio climático y la subida del nivel del mar.</a:t>
            </a:r>
            <a:endParaRPr sz="1000">
              <a:solidFill>
                <a:srgbClr val="000000"/>
              </a:solidFill>
            </a:endParaRPr>
          </a:p>
          <a:p>
            <a:pPr indent="0" lvl="0" marL="0" rtl="0" algn="l">
              <a:lnSpc>
                <a:spcPct val="115000"/>
              </a:lnSpc>
              <a:spcBef>
                <a:spcPts val="600"/>
              </a:spcBef>
              <a:spcAft>
                <a:spcPts val="0"/>
              </a:spcAft>
              <a:buNone/>
            </a:pPr>
            <a:r>
              <a:rPr lang="en" sz="1000">
                <a:solidFill>
                  <a:srgbClr val="000000"/>
                </a:solidFill>
              </a:rPr>
              <a:t>Con el apoyo financiero del Fondo de Adaptación, el Fondo para el Medio Ambiente Mundial y el Gobierno de Tanzania, </a:t>
            </a:r>
            <a:r>
              <a:rPr b="1" lang="en" sz="1000">
                <a:solidFill>
                  <a:srgbClr val="000000"/>
                </a:solidFill>
              </a:rPr>
              <a:t>se construyeron más de 2.400 metros de diques en siete lugares de la costa de Tanzania. El proyecto formaba parte de una iniciativa más amplia del PNUMA para aumentar la resistencia al clima mejorando los ecosistemas naturales. Los diques se acompañaron de la restauración de hábitats de manglares y corales que actúan como barreras naturales contra las olas y las mareas.</a:t>
            </a:r>
            <a:endParaRPr b="1" sz="1000">
              <a:solidFill>
                <a:srgbClr val="000000"/>
              </a:solidFill>
            </a:endParaRPr>
          </a:p>
          <a:p>
            <a:pPr indent="0" lvl="0" marL="0" rtl="0" algn="l">
              <a:lnSpc>
                <a:spcPct val="115000"/>
              </a:lnSpc>
              <a:spcBef>
                <a:spcPts val="600"/>
              </a:spcBef>
              <a:spcAft>
                <a:spcPts val="600"/>
              </a:spcAft>
              <a:buNone/>
            </a:pPr>
            <a:r>
              <a:rPr lang="en" sz="1000">
                <a:solidFill>
                  <a:srgbClr val="000000"/>
                </a:solidFill>
              </a:rPr>
              <a:t>Las estructuras de defensa permiten a las comunidades de las zonas bajas y los asentamientos informales continuar con actividades generadoras de ingresos, como la pesca y la agricultura. También se han instalado farolas y bancos solares a lo largo de los diques.</a:t>
            </a:r>
            <a:endParaRPr sz="1000">
              <a:solidFill>
                <a:srgbClr val="000000"/>
              </a:solidFill>
            </a:endParaRPr>
          </a:p>
        </p:txBody>
      </p:sp>
      <p:sp>
        <p:nvSpPr>
          <p:cNvPr id="900" name="Google Shape;900;p77"/>
          <p:cNvSpPr/>
          <p:nvPr/>
        </p:nvSpPr>
        <p:spPr>
          <a:xfrm>
            <a:off x="5832500" y="1215900"/>
            <a:ext cx="2986800" cy="2711100"/>
          </a:xfrm>
          <a:prstGeom prst="rect">
            <a:avLst/>
          </a:prstGeom>
          <a:solidFill>
            <a:srgbClr val="F3F3F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666666"/>
                </a:solidFill>
              </a:rPr>
              <a:t>photo</a:t>
            </a:r>
            <a:endParaRPr>
              <a:solidFill>
                <a:srgbClr val="666666"/>
              </a:solidFill>
            </a:endParaRPr>
          </a:p>
        </p:txBody>
      </p:sp>
      <p:sp>
        <p:nvSpPr>
          <p:cNvPr id="901" name="Google Shape;901;p77"/>
          <p:cNvSpPr txBox="1"/>
          <p:nvPr/>
        </p:nvSpPr>
        <p:spPr>
          <a:xfrm>
            <a:off x="1781825" y="382050"/>
            <a:ext cx="6882900" cy="7497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b="1" lang="en" sz="2600">
                <a:solidFill>
                  <a:schemeClr val="lt2"/>
                </a:solidFill>
                <a:latin typeface="Open Sans"/>
                <a:ea typeface="Open Sans"/>
                <a:cs typeface="Open Sans"/>
                <a:sym typeface="Open Sans"/>
              </a:rPr>
              <a:t>Construir diques para aumentar la resistencia de las zonas costeras</a:t>
            </a:r>
            <a:endParaRPr b="1" sz="2600">
              <a:solidFill>
                <a:srgbClr val="0092D1"/>
              </a:solidFill>
              <a:latin typeface="Open Sans"/>
              <a:ea typeface="Open Sans"/>
              <a:cs typeface="Open Sans"/>
              <a:sym typeface="Open Sans"/>
            </a:endParaRPr>
          </a:p>
        </p:txBody>
      </p:sp>
      <p:pic>
        <p:nvPicPr>
          <p:cNvPr id="902" name="Google Shape;902;p77">
            <a:hlinkClick r:id="rId4"/>
          </p:cNvPr>
          <p:cNvPicPr preferRelativeResize="0"/>
          <p:nvPr/>
        </p:nvPicPr>
        <p:blipFill rotWithShape="1">
          <a:blip r:embed="rId5">
            <a:alphaModFix/>
          </a:blip>
          <a:srcRect b="0" l="24141" r="24141" t="0"/>
          <a:stretch/>
        </p:blipFill>
        <p:spPr>
          <a:xfrm>
            <a:off x="5830287" y="1206688"/>
            <a:ext cx="2991228" cy="2711123"/>
          </a:xfrm>
          <a:prstGeom prst="rect">
            <a:avLst/>
          </a:prstGeom>
          <a:noFill/>
          <a:ln>
            <a:noFill/>
          </a:ln>
        </p:spPr>
      </p:pic>
      <p:pic>
        <p:nvPicPr>
          <p:cNvPr id="903" name="Google Shape;903;p77"/>
          <p:cNvPicPr preferRelativeResize="0"/>
          <p:nvPr/>
        </p:nvPicPr>
        <p:blipFill rotWithShape="1">
          <a:blip r:embed="rId6">
            <a:alphaModFix/>
          </a:blip>
          <a:srcRect b="0" l="0" r="0" t="0"/>
          <a:stretch/>
        </p:blipFill>
        <p:spPr>
          <a:xfrm>
            <a:off x="6876288" y="3977640"/>
            <a:ext cx="493777" cy="493778"/>
          </a:xfrm>
          <a:prstGeom prst="rect">
            <a:avLst/>
          </a:prstGeom>
          <a:noFill/>
          <a:ln>
            <a:noFill/>
          </a:ln>
        </p:spPr>
      </p:pic>
      <p:grpSp>
        <p:nvGrpSpPr>
          <p:cNvPr id="904" name="Google Shape;904;p77"/>
          <p:cNvGrpSpPr/>
          <p:nvPr/>
        </p:nvGrpSpPr>
        <p:grpSpPr>
          <a:xfrm>
            <a:off x="131800" y="1143000"/>
            <a:ext cx="1385925" cy="815700"/>
            <a:chOff x="131800" y="1143000"/>
            <a:chExt cx="1385925" cy="815700"/>
          </a:xfrm>
        </p:grpSpPr>
        <p:pic>
          <p:nvPicPr>
            <p:cNvPr id="905" name="Google Shape;905;p77"/>
            <p:cNvPicPr preferRelativeResize="0"/>
            <p:nvPr/>
          </p:nvPicPr>
          <p:blipFill>
            <a:blip r:embed="rId7">
              <a:alphaModFix/>
            </a:blip>
            <a:stretch>
              <a:fillRect/>
            </a:stretch>
          </p:blipFill>
          <p:spPr>
            <a:xfrm>
              <a:off x="131800" y="1259350"/>
              <a:ext cx="330150" cy="330125"/>
            </a:xfrm>
            <a:prstGeom prst="rect">
              <a:avLst/>
            </a:prstGeom>
            <a:noFill/>
            <a:ln>
              <a:noFill/>
            </a:ln>
          </p:spPr>
        </p:pic>
        <p:sp>
          <p:nvSpPr>
            <p:cNvPr id="906" name="Google Shape;906;p77"/>
            <p:cNvSpPr txBox="1"/>
            <p:nvPr/>
          </p:nvSpPr>
          <p:spPr>
            <a:xfrm>
              <a:off x="440425" y="1143000"/>
              <a:ext cx="1077300" cy="815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900">
                  <a:solidFill>
                    <a:schemeClr val="lt1"/>
                  </a:solidFill>
                  <a:latin typeface="Open Sans ExtraBold"/>
                  <a:ea typeface="Open Sans ExtraBold"/>
                  <a:cs typeface="Open Sans ExtraBold"/>
                  <a:sym typeface="Open Sans ExtraBold"/>
                </a:rPr>
                <a:t>Asociado</a:t>
              </a:r>
              <a:endParaRPr sz="900">
                <a:solidFill>
                  <a:schemeClr val="lt1"/>
                </a:solidFill>
                <a:latin typeface="Open Sans ExtraBold"/>
                <a:ea typeface="Open Sans ExtraBold"/>
                <a:cs typeface="Open Sans ExtraBold"/>
                <a:sym typeface="Open Sans ExtraBold"/>
              </a:endParaRPr>
            </a:p>
            <a:p>
              <a:pPr indent="0" lvl="0" marL="0" rtl="0" algn="l">
                <a:spcBef>
                  <a:spcPts val="300"/>
                </a:spcBef>
                <a:spcAft>
                  <a:spcPts val="0"/>
                </a:spcAft>
                <a:buNone/>
              </a:pPr>
              <a:r>
                <a:rPr b="1" lang="en" sz="900">
                  <a:solidFill>
                    <a:schemeClr val="accent1"/>
                  </a:solidFill>
                  <a:latin typeface="Open Sans"/>
                  <a:ea typeface="Open Sans"/>
                  <a:cs typeface="Open Sans"/>
                  <a:sym typeface="Open Sans"/>
                </a:rPr>
                <a:t>UNEP</a:t>
              </a:r>
              <a:endParaRPr b="1" sz="900">
                <a:solidFill>
                  <a:schemeClr val="accent1"/>
                </a:solidFill>
                <a:latin typeface="Open Sans"/>
                <a:ea typeface="Open Sans"/>
                <a:cs typeface="Open Sans"/>
                <a:sym typeface="Open Sans"/>
              </a:endParaRPr>
            </a:p>
            <a:p>
              <a:pPr indent="0" lvl="0" marL="0" rtl="0" algn="l">
                <a:spcBef>
                  <a:spcPts val="300"/>
                </a:spcBef>
                <a:spcAft>
                  <a:spcPts val="300"/>
                </a:spcAft>
                <a:buNone/>
              </a:pPr>
              <a:r>
                <a:rPr b="1" lang="en" sz="900">
                  <a:solidFill>
                    <a:schemeClr val="accent1"/>
                  </a:solidFill>
                  <a:latin typeface="Open Sans"/>
                  <a:ea typeface="Open Sans"/>
                  <a:cs typeface="Open Sans"/>
                  <a:sym typeface="Open Sans"/>
                </a:rPr>
                <a:t>Gobierno de Tanzania</a:t>
              </a:r>
              <a:endParaRPr b="1" sz="900">
                <a:solidFill>
                  <a:schemeClr val="accent1"/>
                </a:solidFill>
                <a:latin typeface="Open Sans"/>
                <a:ea typeface="Open Sans"/>
                <a:cs typeface="Open Sans"/>
                <a:sym typeface="Open Sans"/>
              </a:endParaRPr>
            </a:p>
          </p:txBody>
        </p:sp>
      </p:grpSp>
      <p:grpSp>
        <p:nvGrpSpPr>
          <p:cNvPr id="907" name="Google Shape;907;p77"/>
          <p:cNvGrpSpPr/>
          <p:nvPr/>
        </p:nvGrpSpPr>
        <p:grpSpPr>
          <a:xfrm>
            <a:off x="129002" y="2056975"/>
            <a:ext cx="1390548" cy="500100"/>
            <a:chOff x="131377" y="2194950"/>
            <a:chExt cx="1390548" cy="500100"/>
          </a:xfrm>
        </p:grpSpPr>
        <p:pic>
          <p:nvPicPr>
            <p:cNvPr id="908" name="Google Shape;908;p77"/>
            <p:cNvPicPr preferRelativeResize="0"/>
            <p:nvPr/>
          </p:nvPicPr>
          <p:blipFill>
            <a:blip r:embed="rId8">
              <a:alphaModFix/>
            </a:blip>
            <a:stretch>
              <a:fillRect/>
            </a:stretch>
          </p:blipFill>
          <p:spPr>
            <a:xfrm>
              <a:off x="131377" y="2217956"/>
              <a:ext cx="296050" cy="289637"/>
            </a:xfrm>
            <a:prstGeom prst="rect">
              <a:avLst/>
            </a:prstGeom>
            <a:noFill/>
            <a:ln>
              <a:noFill/>
            </a:ln>
          </p:spPr>
        </p:pic>
        <p:sp>
          <p:nvSpPr>
            <p:cNvPr id="909" name="Google Shape;909;p77"/>
            <p:cNvSpPr txBox="1"/>
            <p:nvPr/>
          </p:nvSpPr>
          <p:spPr>
            <a:xfrm>
              <a:off x="440425" y="2194950"/>
              <a:ext cx="1081500" cy="500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900">
                  <a:solidFill>
                    <a:schemeClr val="lt1"/>
                  </a:solidFill>
                  <a:latin typeface="Open Sans ExtraBold"/>
                  <a:ea typeface="Open Sans ExtraBold"/>
                  <a:cs typeface="Open Sans ExtraBold"/>
                  <a:sym typeface="Open Sans ExtraBold"/>
                </a:rPr>
                <a:t>Valor</a:t>
              </a:r>
              <a:endParaRPr sz="900">
                <a:solidFill>
                  <a:schemeClr val="lt1"/>
                </a:solidFill>
                <a:latin typeface="Open Sans ExtraBold"/>
                <a:ea typeface="Open Sans ExtraBold"/>
                <a:cs typeface="Open Sans ExtraBold"/>
                <a:sym typeface="Open Sans ExtraBold"/>
              </a:endParaRPr>
            </a:p>
            <a:p>
              <a:pPr indent="0" lvl="0" marL="0" rtl="0" algn="l">
                <a:spcBef>
                  <a:spcPts val="300"/>
                </a:spcBef>
                <a:spcAft>
                  <a:spcPts val="0"/>
                </a:spcAft>
                <a:buNone/>
              </a:pPr>
              <a:r>
                <a:rPr b="1" lang="en" sz="900">
                  <a:solidFill>
                    <a:schemeClr val="accent1"/>
                  </a:solidFill>
                  <a:latin typeface="Open Sans"/>
                  <a:ea typeface="Open Sans"/>
                  <a:cs typeface="Open Sans"/>
                  <a:sym typeface="Open Sans"/>
                </a:rPr>
                <a:t>USD </a:t>
              </a:r>
              <a:r>
                <a:rPr b="1" lang="en" sz="900">
                  <a:solidFill>
                    <a:schemeClr val="accent1"/>
                  </a:solidFill>
                  <a:latin typeface="Open Sans"/>
                  <a:ea typeface="Open Sans"/>
                  <a:cs typeface="Open Sans"/>
                  <a:sym typeface="Open Sans"/>
                </a:rPr>
                <a:t>$4.8 M</a:t>
              </a:r>
              <a:endParaRPr b="1" sz="900">
                <a:solidFill>
                  <a:schemeClr val="lt1"/>
                </a:solidFill>
                <a:latin typeface="Open Sans"/>
                <a:ea typeface="Open Sans"/>
                <a:cs typeface="Open Sans"/>
                <a:sym typeface="Open Sans"/>
              </a:endParaRPr>
            </a:p>
          </p:txBody>
        </p:sp>
      </p:grpSp>
      <p:grpSp>
        <p:nvGrpSpPr>
          <p:cNvPr id="910" name="Google Shape;910;p77"/>
          <p:cNvGrpSpPr/>
          <p:nvPr/>
        </p:nvGrpSpPr>
        <p:grpSpPr>
          <a:xfrm>
            <a:off x="117925" y="2643650"/>
            <a:ext cx="1412700" cy="500100"/>
            <a:chOff x="117925" y="2719850"/>
            <a:chExt cx="1412700" cy="500100"/>
          </a:xfrm>
        </p:grpSpPr>
        <p:pic>
          <p:nvPicPr>
            <p:cNvPr id="911" name="Google Shape;911;p77"/>
            <p:cNvPicPr preferRelativeResize="0"/>
            <p:nvPr/>
          </p:nvPicPr>
          <p:blipFill>
            <a:blip r:embed="rId9">
              <a:alphaModFix/>
            </a:blip>
            <a:stretch>
              <a:fillRect/>
            </a:stretch>
          </p:blipFill>
          <p:spPr>
            <a:xfrm>
              <a:off x="117925" y="2806250"/>
              <a:ext cx="282050" cy="288325"/>
            </a:xfrm>
            <a:prstGeom prst="rect">
              <a:avLst/>
            </a:prstGeom>
            <a:noFill/>
            <a:ln>
              <a:noFill/>
            </a:ln>
          </p:spPr>
        </p:pic>
        <p:sp>
          <p:nvSpPr>
            <p:cNvPr id="912" name="Google Shape;912;p77"/>
            <p:cNvSpPr txBox="1"/>
            <p:nvPr/>
          </p:nvSpPr>
          <p:spPr>
            <a:xfrm>
              <a:off x="440425" y="2719850"/>
              <a:ext cx="1090200" cy="500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900">
                  <a:solidFill>
                    <a:schemeClr val="lt1"/>
                  </a:solidFill>
                  <a:latin typeface="Open Sans ExtraBold"/>
                  <a:ea typeface="Open Sans ExtraBold"/>
                  <a:cs typeface="Open Sans ExtraBold"/>
                  <a:sym typeface="Open Sans ExtraBold"/>
                </a:rPr>
                <a:t>Período</a:t>
              </a:r>
              <a:endParaRPr sz="900">
                <a:solidFill>
                  <a:schemeClr val="lt1"/>
                </a:solidFill>
                <a:latin typeface="Open Sans ExtraBold"/>
                <a:ea typeface="Open Sans ExtraBold"/>
                <a:cs typeface="Open Sans ExtraBold"/>
                <a:sym typeface="Open Sans ExtraBold"/>
              </a:endParaRPr>
            </a:p>
            <a:p>
              <a:pPr indent="0" lvl="0" marL="0" rtl="0" algn="l">
                <a:spcBef>
                  <a:spcPts val="300"/>
                </a:spcBef>
                <a:spcAft>
                  <a:spcPts val="0"/>
                </a:spcAft>
                <a:buNone/>
              </a:pPr>
              <a:r>
                <a:rPr b="1" lang="en" sz="900">
                  <a:solidFill>
                    <a:schemeClr val="accent1"/>
                  </a:solidFill>
                  <a:latin typeface="Open Sans"/>
                  <a:ea typeface="Open Sans"/>
                  <a:cs typeface="Open Sans"/>
                  <a:sym typeface="Open Sans"/>
                </a:rPr>
                <a:t>2015-2020</a:t>
              </a:r>
              <a:endParaRPr/>
            </a:p>
          </p:txBody>
        </p:sp>
      </p:grpSp>
      <p:grpSp>
        <p:nvGrpSpPr>
          <p:cNvPr id="913" name="Google Shape;913;p77"/>
          <p:cNvGrpSpPr/>
          <p:nvPr/>
        </p:nvGrpSpPr>
        <p:grpSpPr>
          <a:xfrm>
            <a:off x="146150" y="4081750"/>
            <a:ext cx="1406050" cy="461700"/>
            <a:chOff x="146150" y="4157950"/>
            <a:chExt cx="1406050" cy="461700"/>
          </a:xfrm>
        </p:grpSpPr>
        <p:pic>
          <p:nvPicPr>
            <p:cNvPr id="914" name="Google Shape;914;p77"/>
            <p:cNvPicPr preferRelativeResize="0"/>
            <p:nvPr/>
          </p:nvPicPr>
          <p:blipFill>
            <a:blip r:embed="rId10">
              <a:alphaModFix/>
            </a:blip>
            <a:stretch>
              <a:fillRect/>
            </a:stretch>
          </p:blipFill>
          <p:spPr>
            <a:xfrm>
              <a:off x="146150" y="4237472"/>
              <a:ext cx="296050" cy="302641"/>
            </a:xfrm>
            <a:prstGeom prst="rect">
              <a:avLst/>
            </a:prstGeom>
            <a:noFill/>
            <a:ln>
              <a:noFill/>
            </a:ln>
          </p:spPr>
        </p:pic>
        <p:sp>
          <p:nvSpPr>
            <p:cNvPr id="915" name="Google Shape;915;p77"/>
            <p:cNvSpPr txBox="1"/>
            <p:nvPr/>
          </p:nvSpPr>
          <p:spPr>
            <a:xfrm>
              <a:off x="442200" y="4157950"/>
              <a:ext cx="11100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300"/>
                </a:spcAft>
                <a:buNone/>
              </a:pPr>
              <a:r>
                <a:rPr lang="en" sz="900">
                  <a:solidFill>
                    <a:schemeClr val="lt1"/>
                  </a:solidFill>
                  <a:latin typeface="Open Sans SemiBold"/>
                  <a:ea typeface="Open Sans SemiBold"/>
                  <a:cs typeface="Open Sans SemiBold"/>
                  <a:sym typeface="Open Sans SemiBold"/>
                </a:rPr>
                <a:t>Click </a:t>
              </a:r>
              <a:r>
                <a:rPr lang="en" sz="900" u="sng">
                  <a:solidFill>
                    <a:schemeClr val="lt1"/>
                  </a:solidFill>
                  <a:latin typeface="Open Sans SemiBold"/>
                  <a:ea typeface="Open Sans SemiBold"/>
                  <a:cs typeface="Open Sans SemiBold"/>
                  <a:sym typeface="Open Sans SemiBold"/>
                  <a:hlinkClick r:id="rId11">
                    <a:extLst>
                      <a:ext uri="{A12FA001-AC4F-418D-AE19-62706E023703}">
                        <ahyp:hlinkClr val="tx"/>
                      </a:ext>
                    </a:extLst>
                  </a:hlinkClick>
                </a:rPr>
                <a:t>aquí</a:t>
              </a:r>
              <a:r>
                <a:rPr lang="en" sz="900">
                  <a:solidFill>
                    <a:schemeClr val="accent3"/>
                  </a:solidFill>
                  <a:latin typeface="Open Sans SemiBold"/>
                  <a:ea typeface="Open Sans SemiBold"/>
                  <a:cs typeface="Open Sans SemiBold"/>
                  <a:sym typeface="Open Sans SemiBold"/>
                </a:rPr>
                <a:t> </a:t>
              </a:r>
              <a:r>
                <a:rPr lang="en" sz="900">
                  <a:solidFill>
                    <a:schemeClr val="lt1"/>
                  </a:solidFill>
                  <a:latin typeface="Open Sans SemiBold"/>
                  <a:ea typeface="Open Sans SemiBold"/>
                  <a:cs typeface="Open Sans SemiBold"/>
                  <a:sym typeface="Open Sans SemiBold"/>
                </a:rPr>
                <a:t>para saber más</a:t>
              </a:r>
              <a:endParaRPr>
                <a:solidFill>
                  <a:schemeClr val="lt1"/>
                </a:solidFill>
                <a:latin typeface="Open Sans SemiBold"/>
                <a:ea typeface="Open Sans SemiBold"/>
                <a:cs typeface="Open Sans SemiBold"/>
                <a:sym typeface="Open Sans SemiBold"/>
              </a:endParaRPr>
            </a:p>
          </p:txBody>
        </p:sp>
      </p:grpSp>
      <p:grpSp>
        <p:nvGrpSpPr>
          <p:cNvPr id="916" name="Google Shape;916;p77"/>
          <p:cNvGrpSpPr/>
          <p:nvPr/>
        </p:nvGrpSpPr>
        <p:grpSpPr>
          <a:xfrm>
            <a:off x="146150" y="3230317"/>
            <a:ext cx="1384475" cy="915900"/>
            <a:chOff x="146150" y="3306517"/>
            <a:chExt cx="1384475" cy="915900"/>
          </a:xfrm>
        </p:grpSpPr>
        <p:sp>
          <p:nvSpPr>
            <p:cNvPr id="917" name="Google Shape;917;p77"/>
            <p:cNvSpPr txBox="1"/>
            <p:nvPr/>
          </p:nvSpPr>
          <p:spPr>
            <a:xfrm>
              <a:off x="440425" y="3306517"/>
              <a:ext cx="1090200" cy="915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900">
                  <a:solidFill>
                    <a:schemeClr val="lt1"/>
                  </a:solidFill>
                  <a:latin typeface="Open Sans ExtraBold"/>
                  <a:ea typeface="Open Sans ExtraBold"/>
                  <a:cs typeface="Open Sans ExtraBold"/>
                  <a:sym typeface="Open Sans ExtraBold"/>
                </a:rPr>
                <a:t>Áreas</a:t>
              </a:r>
              <a:endParaRPr sz="900">
                <a:solidFill>
                  <a:schemeClr val="lt1"/>
                </a:solidFill>
                <a:latin typeface="Open Sans ExtraBold"/>
                <a:ea typeface="Open Sans ExtraBold"/>
                <a:cs typeface="Open Sans ExtraBold"/>
                <a:sym typeface="Open Sans ExtraBold"/>
              </a:endParaRPr>
            </a:p>
            <a:p>
              <a:pPr indent="0" lvl="0" marL="0" rtl="0" algn="l">
                <a:spcBef>
                  <a:spcPts val="300"/>
                </a:spcBef>
                <a:spcAft>
                  <a:spcPts val="0"/>
                </a:spcAft>
                <a:buNone/>
              </a:pPr>
              <a:r>
                <a:rPr b="1" lang="en" sz="900">
                  <a:solidFill>
                    <a:schemeClr val="accent1"/>
                  </a:solidFill>
                  <a:latin typeface="Open Sans"/>
                  <a:ea typeface="Open Sans"/>
                  <a:cs typeface="Open Sans"/>
                  <a:sym typeface="Open Sans"/>
                </a:rPr>
                <a:t>Infraestructura para la adaptación al clima</a:t>
              </a:r>
              <a:endParaRPr b="1" sz="900">
                <a:solidFill>
                  <a:schemeClr val="accent1"/>
                </a:solidFill>
                <a:latin typeface="Open Sans"/>
                <a:ea typeface="Open Sans"/>
                <a:cs typeface="Open Sans"/>
                <a:sym typeface="Open Sans"/>
              </a:endParaRPr>
            </a:p>
          </p:txBody>
        </p:sp>
        <p:pic>
          <p:nvPicPr>
            <p:cNvPr id="918" name="Google Shape;918;p77"/>
            <p:cNvPicPr preferRelativeResize="0"/>
            <p:nvPr/>
          </p:nvPicPr>
          <p:blipFill>
            <a:blip r:embed="rId12">
              <a:alphaModFix/>
            </a:blip>
            <a:stretch>
              <a:fillRect/>
            </a:stretch>
          </p:blipFill>
          <p:spPr>
            <a:xfrm>
              <a:off x="146150" y="3452275"/>
              <a:ext cx="257575" cy="257575"/>
            </a:xfrm>
            <a:prstGeom prst="rect">
              <a:avLst/>
            </a:prstGeom>
            <a:noFill/>
            <a:ln>
              <a:noFill/>
            </a:ln>
          </p:spPr>
        </p:pic>
      </p:grpSp>
      <p:pic>
        <p:nvPicPr>
          <p:cNvPr id="919" name="Google Shape;919;p77"/>
          <p:cNvPicPr preferRelativeResize="0"/>
          <p:nvPr/>
        </p:nvPicPr>
        <p:blipFill>
          <a:blip r:embed="rId13">
            <a:alphaModFix/>
          </a:blip>
          <a:stretch>
            <a:fillRect/>
          </a:stretch>
        </p:blipFill>
        <p:spPr>
          <a:xfrm>
            <a:off x="1705613" y="4758225"/>
            <a:ext cx="1299979" cy="195900"/>
          </a:xfrm>
          <a:prstGeom prst="rect">
            <a:avLst/>
          </a:prstGeom>
          <a:noFill/>
          <a:ln>
            <a:noFill/>
          </a:ln>
        </p:spPr>
      </p:pic>
      <p:pic>
        <p:nvPicPr>
          <p:cNvPr id="920" name="Google Shape;920;p77"/>
          <p:cNvPicPr preferRelativeResize="0"/>
          <p:nvPr/>
        </p:nvPicPr>
        <p:blipFill rotWithShape="1">
          <a:blip r:embed="rId14">
            <a:alphaModFix/>
          </a:blip>
          <a:srcRect b="0" l="0" r="0" t="0"/>
          <a:stretch/>
        </p:blipFill>
        <p:spPr>
          <a:xfrm>
            <a:off x="6355080" y="3979600"/>
            <a:ext cx="493500" cy="493500"/>
          </a:xfrm>
          <a:prstGeom prst="rect">
            <a:avLst/>
          </a:prstGeom>
          <a:noFill/>
          <a:ln>
            <a:noFill/>
          </a:ln>
        </p:spPr>
      </p:pic>
      <p:pic>
        <p:nvPicPr>
          <p:cNvPr id="921" name="Google Shape;921;p77"/>
          <p:cNvPicPr preferRelativeResize="0"/>
          <p:nvPr/>
        </p:nvPicPr>
        <p:blipFill rotWithShape="1">
          <a:blip r:embed="rId15">
            <a:alphaModFix/>
          </a:blip>
          <a:srcRect b="0" l="0" r="0" t="0"/>
          <a:stretch/>
        </p:blipFill>
        <p:spPr>
          <a:xfrm>
            <a:off x="5833872" y="3979610"/>
            <a:ext cx="493500" cy="493478"/>
          </a:xfrm>
          <a:prstGeom prst="rect">
            <a:avLst/>
          </a:prstGeom>
          <a:noFill/>
          <a:ln>
            <a:noFill/>
          </a:ln>
        </p:spPr>
      </p:pic>
      <p:sp>
        <p:nvSpPr>
          <p:cNvPr id="922" name="Google Shape;922;p77">
            <a:hlinkClick r:id="rId16"/>
          </p:cNvPr>
          <p:cNvSpPr/>
          <p:nvPr/>
        </p:nvSpPr>
        <p:spPr>
          <a:xfrm rot="5400000">
            <a:off x="7082350" y="2327250"/>
            <a:ext cx="561000" cy="493500"/>
          </a:xfrm>
          <a:prstGeom prst="triangle">
            <a:avLst>
              <a:gd fmla="val 50000" name="adj"/>
            </a:avLst>
          </a:prstGeom>
          <a:solidFill>
            <a:srgbClr val="FFFFFF">
              <a:alpha val="6535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923" name="Google Shape;923;p77"/>
          <p:cNvPicPr preferRelativeResize="0"/>
          <p:nvPr/>
        </p:nvPicPr>
        <p:blipFill>
          <a:blip r:embed="rId17">
            <a:alphaModFix/>
          </a:blip>
          <a:stretch>
            <a:fillRect/>
          </a:stretch>
        </p:blipFill>
        <p:spPr>
          <a:xfrm>
            <a:off x="7800225" y="4481725"/>
            <a:ext cx="1108475" cy="831348"/>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7" name="Shape 927"/>
        <p:cNvGrpSpPr/>
        <p:nvPr/>
      </p:nvGrpSpPr>
      <p:grpSpPr>
        <a:xfrm>
          <a:off x="0" y="0"/>
          <a:ext cx="0" cy="0"/>
          <a:chOff x="0" y="0"/>
          <a:chExt cx="0" cy="0"/>
        </a:xfrm>
      </p:grpSpPr>
      <p:sp>
        <p:nvSpPr>
          <p:cNvPr id="928" name="Google Shape;928;p78"/>
          <p:cNvSpPr/>
          <p:nvPr/>
        </p:nvSpPr>
        <p:spPr>
          <a:xfrm>
            <a:off x="1502150" y="4619375"/>
            <a:ext cx="487800" cy="3909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9" name="Google Shape;929;p78"/>
          <p:cNvSpPr/>
          <p:nvPr/>
        </p:nvSpPr>
        <p:spPr>
          <a:xfrm>
            <a:off x="0" y="0"/>
            <a:ext cx="1540200" cy="51480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0" name="Google Shape;930;p78"/>
          <p:cNvSpPr txBox="1"/>
          <p:nvPr/>
        </p:nvSpPr>
        <p:spPr>
          <a:xfrm>
            <a:off x="8214290" y="4700016"/>
            <a:ext cx="594300" cy="183000"/>
          </a:xfrm>
          <a:prstGeom prst="rect">
            <a:avLst/>
          </a:prstGeom>
          <a:noFill/>
          <a:ln>
            <a:noFill/>
          </a:ln>
        </p:spPr>
        <p:txBody>
          <a:bodyPr anchorCtr="0" anchor="b" bIns="0" lIns="0" spcFirstLastPara="1" rIns="0" wrap="square" tIns="0">
            <a:noAutofit/>
          </a:bodyPr>
          <a:lstStyle/>
          <a:p>
            <a:pPr indent="0" lvl="0" marL="0" rtl="0" algn="r">
              <a:spcBef>
                <a:spcPts val="0"/>
              </a:spcBef>
              <a:spcAft>
                <a:spcPts val="0"/>
              </a:spcAft>
              <a:buNone/>
            </a:pPr>
            <a:fld id="{00000000-1234-1234-1234-123412341234}" type="slidenum">
              <a:rPr b="1" lang="en" sz="900">
                <a:solidFill>
                  <a:schemeClr val="lt1"/>
                </a:solidFill>
                <a:latin typeface="Open Sans"/>
                <a:ea typeface="Open Sans"/>
                <a:cs typeface="Open Sans"/>
                <a:sym typeface="Open Sans"/>
              </a:rPr>
              <a:t>‹#›</a:t>
            </a:fld>
            <a:endParaRPr b="1" sz="900">
              <a:solidFill>
                <a:schemeClr val="lt1"/>
              </a:solidFill>
              <a:latin typeface="Open Sans"/>
              <a:ea typeface="Open Sans"/>
              <a:cs typeface="Open Sans"/>
              <a:sym typeface="Open Sans"/>
            </a:endParaRPr>
          </a:p>
        </p:txBody>
      </p:sp>
      <p:grpSp>
        <p:nvGrpSpPr>
          <p:cNvPr id="931" name="Google Shape;931;p78"/>
          <p:cNvGrpSpPr/>
          <p:nvPr/>
        </p:nvGrpSpPr>
        <p:grpSpPr>
          <a:xfrm>
            <a:off x="117923" y="583050"/>
            <a:ext cx="1412702" cy="500100"/>
            <a:chOff x="117923" y="506850"/>
            <a:chExt cx="1412702" cy="500100"/>
          </a:xfrm>
        </p:grpSpPr>
        <p:sp>
          <p:nvSpPr>
            <p:cNvPr id="932" name="Google Shape;932;p78"/>
            <p:cNvSpPr txBox="1"/>
            <p:nvPr/>
          </p:nvSpPr>
          <p:spPr>
            <a:xfrm>
              <a:off x="440425" y="506850"/>
              <a:ext cx="1090200" cy="500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900">
                  <a:solidFill>
                    <a:schemeClr val="lt1"/>
                  </a:solidFill>
                  <a:latin typeface="Open Sans ExtraBold"/>
                  <a:ea typeface="Open Sans ExtraBold"/>
                  <a:cs typeface="Open Sans ExtraBold"/>
                  <a:sym typeface="Open Sans ExtraBold"/>
                </a:rPr>
                <a:t>País</a:t>
              </a:r>
              <a:endParaRPr sz="900">
                <a:solidFill>
                  <a:schemeClr val="lt1"/>
                </a:solidFill>
                <a:latin typeface="Open Sans ExtraBold"/>
                <a:ea typeface="Open Sans ExtraBold"/>
                <a:cs typeface="Open Sans ExtraBold"/>
                <a:sym typeface="Open Sans ExtraBold"/>
              </a:endParaRPr>
            </a:p>
            <a:p>
              <a:pPr indent="0" lvl="0" marL="0" rtl="0" algn="l">
                <a:spcBef>
                  <a:spcPts val="300"/>
                </a:spcBef>
                <a:spcAft>
                  <a:spcPts val="300"/>
                </a:spcAft>
                <a:buNone/>
              </a:pPr>
              <a:r>
                <a:rPr b="1" lang="en" sz="900">
                  <a:solidFill>
                    <a:schemeClr val="accent1"/>
                  </a:solidFill>
                  <a:latin typeface="Open Sans"/>
                  <a:ea typeface="Open Sans"/>
                  <a:cs typeface="Open Sans"/>
                  <a:sym typeface="Open Sans"/>
                </a:rPr>
                <a:t>Ghana</a:t>
              </a:r>
              <a:endParaRPr b="1" sz="900">
                <a:solidFill>
                  <a:schemeClr val="lt1"/>
                </a:solidFill>
                <a:latin typeface="Open Sans"/>
                <a:ea typeface="Open Sans"/>
                <a:cs typeface="Open Sans"/>
                <a:sym typeface="Open Sans"/>
              </a:endParaRPr>
            </a:p>
          </p:txBody>
        </p:sp>
        <p:pic>
          <p:nvPicPr>
            <p:cNvPr id="933" name="Google Shape;933;p78"/>
            <p:cNvPicPr preferRelativeResize="0"/>
            <p:nvPr/>
          </p:nvPicPr>
          <p:blipFill>
            <a:blip r:embed="rId3">
              <a:alphaModFix/>
            </a:blip>
            <a:stretch>
              <a:fillRect/>
            </a:stretch>
          </p:blipFill>
          <p:spPr>
            <a:xfrm>
              <a:off x="117923" y="608875"/>
              <a:ext cx="296050" cy="296049"/>
            </a:xfrm>
            <a:prstGeom prst="rect">
              <a:avLst/>
            </a:prstGeom>
            <a:noFill/>
            <a:ln>
              <a:noFill/>
            </a:ln>
          </p:spPr>
        </p:pic>
      </p:grpSp>
      <p:sp>
        <p:nvSpPr>
          <p:cNvPr id="934" name="Google Shape;934;p78"/>
          <p:cNvSpPr txBox="1"/>
          <p:nvPr>
            <p:ph idx="1" type="body"/>
          </p:nvPr>
        </p:nvSpPr>
        <p:spPr>
          <a:xfrm>
            <a:off x="1761075" y="1231500"/>
            <a:ext cx="3972900" cy="3331200"/>
          </a:xfrm>
          <a:prstGeom prst="rect">
            <a:avLst/>
          </a:prstGeom>
          <a:ln>
            <a:noFill/>
          </a:ln>
        </p:spPr>
        <p:txBody>
          <a:bodyPr anchorCtr="0" anchor="t" bIns="0" lIns="0" spcFirstLastPara="1" rIns="0" wrap="square" tIns="0">
            <a:noAutofit/>
          </a:bodyPr>
          <a:lstStyle/>
          <a:p>
            <a:pPr indent="0" lvl="0" marL="0" rtl="0" algn="l">
              <a:lnSpc>
                <a:spcPct val="115000"/>
              </a:lnSpc>
              <a:spcBef>
                <a:spcPts val="0"/>
              </a:spcBef>
              <a:spcAft>
                <a:spcPts val="0"/>
              </a:spcAft>
              <a:buNone/>
            </a:pPr>
            <a:r>
              <a:rPr lang="en" sz="900">
                <a:solidFill>
                  <a:srgbClr val="000000"/>
                </a:solidFill>
              </a:rPr>
              <a:t>UNOPS y sus socios apoyaron al gobierno de Ghana para mejorar la resiliencia a largo plazo de los sistemas de infraestructuras frente a las amenazas del cambio climático, con especial atención a los sectores del transporte, el agua y la energía, así como a las soluciones basadas en la naturaleza. </a:t>
            </a:r>
            <a:endParaRPr sz="900">
              <a:solidFill>
                <a:srgbClr val="000000"/>
              </a:solidFill>
            </a:endParaRPr>
          </a:p>
          <a:p>
            <a:pPr indent="0" lvl="0" marL="0" rtl="0" algn="l">
              <a:lnSpc>
                <a:spcPct val="115000"/>
              </a:lnSpc>
              <a:spcBef>
                <a:spcPts val="600"/>
              </a:spcBef>
              <a:spcAft>
                <a:spcPts val="0"/>
              </a:spcAft>
              <a:buNone/>
            </a:pPr>
            <a:r>
              <a:rPr lang="en" sz="900">
                <a:solidFill>
                  <a:srgbClr val="000000"/>
                </a:solidFill>
              </a:rPr>
              <a:t>Utilizando novedosas herramientas de modelización y evaluación, y a través de un amplio proceso de consulta a las partes interesadas,</a:t>
            </a:r>
            <a:r>
              <a:rPr b="1" lang="en" sz="900">
                <a:solidFill>
                  <a:srgbClr val="000000"/>
                </a:solidFill>
              </a:rPr>
              <a:t> el estudio ofrece una evaluación de los riesgos de las amenazas climáticas en los sistemas de infraestructuras nacionales y propone soluciones para abordar las necesidades prioritarias de adaptación.</a:t>
            </a:r>
            <a:endParaRPr b="1" sz="900">
              <a:solidFill>
                <a:srgbClr val="000000"/>
              </a:solidFill>
            </a:endParaRPr>
          </a:p>
          <a:p>
            <a:pPr indent="0" lvl="0" marL="0" rtl="0" algn="l">
              <a:lnSpc>
                <a:spcPct val="115000"/>
              </a:lnSpc>
              <a:spcBef>
                <a:spcPts val="600"/>
              </a:spcBef>
              <a:spcAft>
                <a:spcPts val="600"/>
              </a:spcAft>
              <a:buNone/>
            </a:pPr>
            <a:r>
              <a:rPr lang="en" sz="900">
                <a:solidFill>
                  <a:srgbClr val="000000"/>
                </a:solidFill>
              </a:rPr>
              <a:t>También </a:t>
            </a:r>
            <a:r>
              <a:rPr b="1" lang="en" sz="900">
                <a:solidFill>
                  <a:srgbClr val="000000"/>
                </a:solidFill>
              </a:rPr>
              <a:t>se elaboró una hoja de ruta que presenta 35 opciones de adaptación prioritarias para las infraestructuras y define las intervenciones institucionales para mejorar el entorno propicio. </a:t>
            </a:r>
            <a:r>
              <a:rPr lang="en" sz="900">
                <a:solidFill>
                  <a:srgbClr val="000000"/>
                </a:solidFill>
              </a:rPr>
              <a:t>El proyecto ayudará a garantizar que el desarrollo de la infraestructura se integre en los diferentes sectores y se alinee con las prioridades nacionales de desarrollo y los compromisos internacionales, incluidos los ODS y el Acuerdo de París. También apoyará el fortalecimiento de la capacidad del gobierno para movilizar la financiación de los proyectos de infraestructura priorizados para promover la adaptación al clima.</a:t>
            </a:r>
            <a:endParaRPr sz="900">
              <a:solidFill>
                <a:srgbClr val="000000"/>
              </a:solidFill>
            </a:endParaRPr>
          </a:p>
        </p:txBody>
      </p:sp>
      <p:sp>
        <p:nvSpPr>
          <p:cNvPr id="935" name="Google Shape;935;p78"/>
          <p:cNvSpPr/>
          <p:nvPr/>
        </p:nvSpPr>
        <p:spPr>
          <a:xfrm>
            <a:off x="5832500" y="1215900"/>
            <a:ext cx="2986800" cy="2711100"/>
          </a:xfrm>
          <a:prstGeom prst="rect">
            <a:avLst/>
          </a:prstGeom>
          <a:solidFill>
            <a:srgbClr val="F3F3F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666666"/>
                </a:solidFill>
              </a:rPr>
              <a:t>photo</a:t>
            </a:r>
            <a:endParaRPr>
              <a:solidFill>
                <a:srgbClr val="666666"/>
              </a:solidFill>
            </a:endParaRPr>
          </a:p>
        </p:txBody>
      </p:sp>
      <p:sp>
        <p:nvSpPr>
          <p:cNvPr id="936" name="Google Shape;936;p78"/>
          <p:cNvSpPr txBox="1"/>
          <p:nvPr/>
        </p:nvSpPr>
        <p:spPr>
          <a:xfrm>
            <a:off x="1781825" y="382050"/>
            <a:ext cx="6882900" cy="7497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b="1" lang="en" sz="2600">
                <a:solidFill>
                  <a:schemeClr val="lt2"/>
                </a:solidFill>
                <a:latin typeface="Open Sans"/>
                <a:ea typeface="Open Sans"/>
                <a:cs typeface="Open Sans"/>
                <a:sym typeface="Open Sans"/>
              </a:rPr>
              <a:t>Aumentar la resistencia de los sistemas de infraestructuras</a:t>
            </a:r>
            <a:endParaRPr b="1" sz="2600">
              <a:solidFill>
                <a:srgbClr val="0092D1"/>
              </a:solidFill>
              <a:latin typeface="Open Sans"/>
              <a:ea typeface="Open Sans"/>
              <a:cs typeface="Open Sans"/>
              <a:sym typeface="Open Sans"/>
            </a:endParaRPr>
          </a:p>
        </p:txBody>
      </p:sp>
      <p:pic>
        <p:nvPicPr>
          <p:cNvPr id="937" name="Google Shape;937;p78">
            <a:hlinkClick r:id="rId4"/>
          </p:cNvPr>
          <p:cNvPicPr preferRelativeResize="0"/>
          <p:nvPr/>
        </p:nvPicPr>
        <p:blipFill rotWithShape="1">
          <a:blip r:embed="rId5">
            <a:alphaModFix/>
          </a:blip>
          <a:srcRect b="0" l="27373" r="27373" t="0"/>
          <a:stretch/>
        </p:blipFill>
        <p:spPr>
          <a:xfrm>
            <a:off x="5830287" y="1206688"/>
            <a:ext cx="2991228" cy="2711123"/>
          </a:xfrm>
          <a:prstGeom prst="rect">
            <a:avLst/>
          </a:prstGeom>
          <a:noFill/>
          <a:ln>
            <a:noFill/>
          </a:ln>
        </p:spPr>
      </p:pic>
      <p:pic>
        <p:nvPicPr>
          <p:cNvPr id="938" name="Google Shape;938;p78"/>
          <p:cNvPicPr preferRelativeResize="0"/>
          <p:nvPr/>
        </p:nvPicPr>
        <p:blipFill rotWithShape="1">
          <a:blip r:embed="rId6">
            <a:alphaModFix/>
          </a:blip>
          <a:srcRect b="0" l="0" r="0" t="0"/>
          <a:stretch/>
        </p:blipFill>
        <p:spPr>
          <a:xfrm>
            <a:off x="6876288" y="3977640"/>
            <a:ext cx="493777" cy="493778"/>
          </a:xfrm>
          <a:prstGeom prst="rect">
            <a:avLst/>
          </a:prstGeom>
          <a:noFill/>
          <a:ln>
            <a:noFill/>
          </a:ln>
        </p:spPr>
      </p:pic>
      <p:grpSp>
        <p:nvGrpSpPr>
          <p:cNvPr id="939" name="Google Shape;939;p78"/>
          <p:cNvGrpSpPr/>
          <p:nvPr/>
        </p:nvGrpSpPr>
        <p:grpSpPr>
          <a:xfrm>
            <a:off x="131800" y="1066800"/>
            <a:ext cx="1385925" cy="1192800"/>
            <a:chOff x="131800" y="1143000"/>
            <a:chExt cx="1385925" cy="1192800"/>
          </a:xfrm>
        </p:grpSpPr>
        <p:pic>
          <p:nvPicPr>
            <p:cNvPr id="940" name="Google Shape;940;p78"/>
            <p:cNvPicPr preferRelativeResize="0"/>
            <p:nvPr/>
          </p:nvPicPr>
          <p:blipFill>
            <a:blip r:embed="rId7">
              <a:alphaModFix/>
            </a:blip>
            <a:stretch>
              <a:fillRect/>
            </a:stretch>
          </p:blipFill>
          <p:spPr>
            <a:xfrm>
              <a:off x="131800" y="1259350"/>
              <a:ext cx="330150" cy="330125"/>
            </a:xfrm>
            <a:prstGeom prst="rect">
              <a:avLst/>
            </a:prstGeom>
            <a:noFill/>
            <a:ln>
              <a:noFill/>
            </a:ln>
          </p:spPr>
        </p:pic>
        <p:sp>
          <p:nvSpPr>
            <p:cNvPr id="941" name="Google Shape;941;p78"/>
            <p:cNvSpPr txBox="1"/>
            <p:nvPr/>
          </p:nvSpPr>
          <p:spPr>
            <a:xfrm>
              <a:off x="440425" y="1143000"/>
              <a:ext cx="1077300" cy="1192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900">
                  <a:solidFill>
                    <a:schemeClr val="lt1"/>
                  </a:solidFill>
                  <a:latin typeface="Open Sans ExtraBold"/>
                  <a:ea typeface="Open Sans ExtraBold"/>
                  <a:cs typeface="Open Sans ExtraBold"/>
                  <a:sym typeface="Open Sans ExtraBold"/>
                </a:rPr>
                <a:t>Asociado</a:t>
              </a:r>
              <a:endParaRPr sz="900">
                <a:solidFill>
                  <a:schemeClr val="lt1"/>
                </a:solidFill>
                <a:latin typeface="Open Sans ExtraBold"/>
                <a:ea typeface="Open Sans ExtraBold"/>
                <a:cs typeface="Open Sans ExtraBold"/>
                <a:sym typeface="Open Sans ExtraBold"/>
              </a:endParaRPr>
            </a:p>
            <a:p>
              <a:pPr indent="0" lvl="0" marL="0" rtl="0" algn="l">
                <a:spcBef>
                  <a:spcPts val="300"/>
                </a:spcBef>
                <a:spcAft>
                  <a:spcPts val="0"/>
                </a:spcAft>
                <a:buNone/>
              </a:pPr>
              <a:r>
                <a:rPr b="1" lang="en" sz="900">
                  <a:solidFill>
                    <a:schemeClr val="accent1"/>
                  </a:solidFill>
                  <a:latin typeface="Open Sans"/>
                  <a:ea typeface="Open Sans"/>
                  <a:cs typeface="Open Sans"/>
                  <a:sym typeface="Open Sans"/>
                </a:rPr>
                <a:t>GCA</a:t>
              </a:r>
              <a:endParaRPr b="1" sz="900">
                <a:solidFill>
                  <a:schemeClr val="accent1"/>
                </a:solidFill>
                <a:latin typeface="Open Sans"/>
                <a:ea typeface="Open Sans"/>
                <a:cs typeface="Open Sans"/>
                <a:sym typeface="Open Sans"/>
              </a:endParaRPr>
            </a:p>
            <a:p>
              <a:pPr indent="0" lvl="0" marL="0" rtl="0" algn="l">
                <a:spcBef>
                  <a:spcPts val="0"/>
                </a:spcBef>
                <a:spcAft>
                  <a:spcPts val="0"/>
                </a:spcAft>
                <a:buNone/>
              </a:pPr>
              <a:r>
                <a:rPr b="1" lang="en" sz="900">
                  <a:solidFill>
                    <a:schemeClr val="accent1"/>
                  </a:solidFill>
                  <a:latin typeface="Open Sans"/>
                  <a:ea typeface="Open Sans"/>
                  <a:cs typeface="Open Sans"/>
                  <a:sym typeface="Open Sans"/>
                </a:rPr>
                <a:t>UNEP</a:t>
              </a:r>
              <a:endParaRPr b="1" sz="900">
                <a:solidFill>
                  <a:schemeClr val="accent1"/>
                </a:solidFill>
                <a:latin typeface="Open Sans"/>
                <a:ea typeface="Open Sans"/>
                <a:cs typeface="Open Sans"/>
                <a:sym typeface="Open Sans"/>
              </a:endParaRPr>
            </a:p>
            <a:p>
              <a:pPr indent="0" lvl="0" marL="0" rtl="0" algn="l">
                <a:spcBef>
                  <a:spcPts val="0"/>
                </a:spcBef>
                <a:spcAft>
                  <a:spcPts val="0"/>
                </a:spcAft>
                <a:buNone/>
              </a:pPr>
              <a:r>
                <a:rPr b="1" lang="en" sz="900">
                  <a:solidFill>
                    <a:schemeClr val="accent1"/>
                  </a:solidFill>
                  <a:latin typeface="Open Sans"/>
                  <a:ea typeface="Open Sans"/>
                  <a:cs typeface="Open Sans"/>
                  <a:sym typeface="Open Sans"/>
                </a:rPr>
                <a:t>Universidad de Oxford</a:t>
              </a:r>
              <a:endParaRPr b="1" sz="900">
                <a:solidFill>
                  <a:schemeClr val="accent1"/>
                </a:solidFill>
                <a:latin typeface="Open Sans"/>
                <a:ea typeface="Open Sans"/>
                <a:cs typeface="Open Sans"/>
                <a:sym typeface="Open Sans"/>
              </a:endParaRPr>
            </a:p>
            <a:p>
              <a:pPr indent="0" lvl="0" marL="0" rtl="0" algn="l">
                <a:spcBef>
                  <a:spcPts val="0"/>
                </a:spcBef>
                <a:spcAft>
                  <a:spcPts val="0"/>
                </a:spcAft>
                <a:buNone/>
              </a:pPr>
              <a:r>
                <a:rPr b="1" lang="en" sz="900">
                  <a:solidFill>
                    <a:schemeClr val="accent1"/>
                  </a:solidFill>
                  <a:latin typeface="Open Sans"/>
                  <a:ea typeface="Open Sans"/>
                  <a:cs typeface="Open Sans"/>
                  <a:sym typeface="Open Sans"/>
                </a:rPr>
                <a:t>Gobierno de Ghana</a:t>
              </a:r>
              <a:endParaRPr b="1" sz="900">
                <a:solidFill>
                  <a:schemeClr val="lt1"/>
                </a:solidFill>
                <a:latin typeface="Open Sans"/>
                <a:ea typeface="Open Sans"/>
                <a:cs typeface="Open Sans"/>
                <a:sym typeface="Open Sans"/>
              </a:endParaRPr>
            </a:p>
          </p:txBody>
        </p:sp>
      </p:grpSp>
      <p:grpSp>
        <p:nvGrpSpPr>
          <p:cNvPr id="942" name="Google Shape;942;p78"/>
          <p:cNvGrpSpPr/>
          <p:nvPr/>
        </p:nvGrpSpPr>
        <p:grpSpPr>
          <a:xfrm>
            <a:off x="129002" y="2209375"/>
            <a:ext cx="1390548" cy="500100"/>
            <a:chOff x="131377" y="2194950"/>
            <a:chExt cx="1390548" cy="500100"/>
          </a:xfrm>
        </p:grpSpPr>
        <p:pic>
          <p:nvPicPr>
            <p:cNvPr id="943" name="Google Shape;943;p78"/>
            <p:cNvPicPr preferRelativeResize="0"/>
            <p:nvPr/>
          </p:nvPicPr>
          <p:blipFill>
            <a:blip r:embed="rId8">
              <a:alphaModFix/>
            </a:blip>
            <a:stretch>
              <a:fillRect/>
            </a:stretch>
          </p:blipFill>
          <p:spPr>
            <a:xfrm>
              <a:off x="131377" y="2217956"/>
              <a:ext cx="296050" cy="289637"/>
            </a:xfrm>
            <a:prstGeom prst="rect">
              <a:avLst/>
            </a:prstGeom>
            <a:noFill/>
            <a:ln>
              <a:noFill/>
            </a:ln>
          </p:spPr>
        </p:pic>
        <p:sp>
          <p:nvSpPr>
            <p:cNvPr id="944" name="Google Shape;944;p78"/>
            <p:cNvSpPr txBox="1"/>
            <p:nvPr/>
          </p:nvSpPr>
          <p:spPr>
            <a:xfrm>
              <a:off x="440425" y="2194950"/>
              <a:ext cx="1081500" cy="500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900">
                  <a:solidFill>
                    <a:schemeClr val="lt1"/>
                  </a:solidFill>
                  <a:latin typeface="Open Sans ExtraBold"/>
                  <a:ea typeface="Open Sans ExtraBold"/>
                  <a:cs typeface="Open Sans ExtraBold"/>
                  <a:sym typeface="Open Sans ExtraBold"/>
                </a:rPr>
                <a:t>Valor</a:t>
              </a:r>
              <a:endParaRPr sz="900">
                <a:solidFill>
                  <a:schemeClr val="lt1"/>
                </a:solidFill>
                <a:latin typeface="Open Sans ExtraBold"/>
                <a:ea typeface="Open Sans ExtraBold"/>
                <a:cs typeface="Open Sans ExtraBold"/>
                <a:sym typeface="Open Sans ExtraBold"/>
              </a:endParaRPr>
            </a:p>
            <a:p>
              <a:pPr indent="0" lvl="0" marL="0" rtl="0" algn="l">
                <a:spcBef>
                  <a:spcPts val="300"/>
                </a:spcBef>
                <a:spcAft>
                  <a:spcPts val="300"/>
                </a:spcAft>
                <a:buNone/>
              </a:pPr>
              <a:r>
                <a:rPr b="1" lang="en" sz="900">
                  <a:solidFill>
                    <a:schemeClr val="accent1"/>
                  </a:solidFill>
                  <a:latin typeface="Open Sans"/>
                  <a:ea typeface="Open Sans"/>
                  <a:cs typeface="Open Sans"/>
                  <a:sym typeface="Open Sans"/>
                </a:rPr>
                <a:t>USD </a:t>
              </a:r>
              <a:r>
                <a:rPr b="1" lang="en" sz="900">
                  <a:solidFill>
                    <a:schemeClr val="accent1"/>
                  </a:solidFill>
                  <a:latin typeface="Open Sans"/>
                  <a:ea typeface="Open Sans"/>
                  <a:cs typeface="Open Sans"/>
                  <a:sym typeface="Open Sans"/>
                </a:rPr>
                <a:t>$543k</a:t>
              </a:r>
              <a:endParaRPr b="1" sz="900">
                <a:solidFill>
                  <a:schemeClr val="lt1"/>
                </a:solidFill>
                <a:latin typeface="Open Sans"/>
                <a:ea typeface="Open Sans"/>
                <a:cs typeface="Open Sans"/>
                <a:sym typeface="Open Sans"/>
              </a:endParaRPr>
            </a:p>
          </p:txBody>
        </p:sp>
      </p:grpSp>
      <p:grpSp>
        <p:nvGrpSpPr>
          <p:cNvPr id="945" name="Google Shape;945;p78"/>
          <p:cNvGrpSpPr/>
          <p:nvPr/>
        </p:nvGrpSpPr>
        <p:grpSpPr>
          <a:xfrm>
            <a:off x="117925" y="2719850"/>
            <a:ext cx="1412700" cy="500100"/>
            <a:chOff x="117925" y="2719850"/>
            <a:chExt cx="1412700" cy="500100"/>
          </a:xfrm>
        </p:grpSpPr>
        <p:pic>
          <p:nvPicPr>
            <p:cNvPr id="946" name="Google Shape;946;p78"/>
            <p:cNvPicPr preferRelativeResize="0"/>
            <p:nvPr/>
          </p:nvPicPr>
          <p:blipFill>
            <a:blip r:embed="rId9">
              <a:alphaModFix/>
            </a:blip>
            <a:stretch>
              <a:fillRect/>
            </a:stretch>
          </p:blipFill>
          <p:spPr>
            <a:xfrm>
              <a:off x="117925" y="2806250"/>
              <a:ext cx="282050" cy="288325"/>
            </a:xfrm>
            <a:prstGeom prst="rect">
              <a:avLst/>
            </a:prstGeom>
            <a:noFill/>
            <a:ln>
              <a:noFill/>
            </a:ln>
          </p:spPr>
        </p:pic>
        <p:sp>
          <p:nvSpPr>
            <p:cNvPr id="947" name="Google Shape;947;p78"/>
            <p:cNvSpPr txBox="1"/>
            <p:nvPr/>
          </p:nvSpPr>
          <p:spPr>
            <a:xfrm>
              <a:off x="440425" y="2719850"/>
              <a:ext cx="1090200" cy="500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900">
                  <a:solidFill>
                    <a:schemeClr val="lt1"/>
                  </a:solidFill>
                  <a:latin typeface="Open Sans ExtraBold"/>
                  <a:ea typeface="Open Sans ExtraBold"/>
                  <a:cs typeface="Open Sans ExtraBold"/>
                  <a:sym typeface="Open Sans ExtraBold"/>
                </a:rPr>
                <a:t>Período</a:t>
              </a:r>
              <a:endParaRPr sz="900">
                <a:solidFill>
                  <a:schemeClr val="lt1"/>
                </a:solidFill>
                <a:latin typeface="Open Sans ExtraBold"/>
                <a:ea typeface="Open Sans ExtraBold"/>
                <a:cs typeface="Open Sans ExtraBold"/>
                <a:sym typeface="Open Sans ExtraBold"/>
              </a:endParaRPr>
            </a:p>
            <a:p>
              <a:pPr indent="0" lvl="0" marL="0" rtl="0" algn="l">
                <a:spcBef>
                  <a:spcPts val="300"/>
                </a:spcBef>
                <a:spcAft>
                  <a:spcPts val="0"/>
                </a:spcAft>
                <a:buNone/>
              </a:pPr>
              <a:r>
                <a:rPr b="1" lang="en" sz="900">
                  <a:solidFill>
                    <a:schemeClr val="accent1"/>
                  </a:solidFill>
                  <a:latin typeface="Open Sans"/>
                  <a:ea typeface="Open Sans"/>
                  <a:cs typeface="Open Sans"/>
                  <a:sym typeface="Open Sans"/>
                </a:rPr>
                <a:t>2020-2021</a:t>
              </a:r>
              <a:endParaRPr/>
            </a:p>
          </p:txBody>
        </p:sp>
      </p:grpSp>
      <p:grpSp>
        <p:nvGrpSpPr>
          <p:cNvPr id="948" name="Google Shape;948;p78"/>
          <p:cNvGrpSpPr/>
          <p:nvPr/>
        </p:nvGrpSpPr>
        <p:grpSpPr>
          <a:xfrm>
            <a:off x="146150" y="4081750"/>
            <a:ext cx="1406050" cy="461700"/>
            <a:chOff x="146150" y="4157950"/>
            <a:chExt cx="1406050" cy="461700"/>
          </a:xfrm>
        </p:grpSpPr>
        <p:pic>
          <p:nvPicPr>
            <p:cNvPr id="949" name="Google Shape;949;p78"/>
            <p:cNvPicPr preferRelativeResize="0"/>
            <p:nvPr/>
          </p:nvPicPr>
          <p:blipFill>
            <a:blip r:embed="rId10">
              <a:alphaModFix/>
            </a:blip>
            <a:stretch>
              <a:fillRect/>
            </a:stretch>
          </p:blipFill>
          <p:spPr>
            <a:xfrm>
              <a:off x="146150" y="4237472"/>
              <a:ext cx="296050" cy="302641"/>
            </a:xfrm>
            <a:prstGeom prst="rect">
              <a:avLst/>
            </a:prstGeom>
            <a:noFill/>
            <a:ln>
              <a:noFill/>
            </a:ln>
          </p:spPr>
        </p:pic>
        <p:sp>
          <p:nvSpPr>
            <p:cNvPr id="950" name="Google Shape;950;p78"/>
            <p:cNvSpPr txBox="1"/>
            <p:nvPr/>
          </p:nvSpPr>
          <p:spPr>
            <a:xfrm>
              <a:off x="442200" y="4157950"/>
              <a:ext cx="11100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300"/>
                </a:spcAft>
                <a:buNone/>
              </a:pPr>
              <a:r>
                <a:rPr lang="en" sz="900">
                  <a:solidFill>
                    <a:schemeClr val="lt1"/>
                  </a:solidFill>
                  <a:latin typeface="Open Sans SemiBold"/>
                  <a:ea typeface="Open Sans SemiBold"/>
                  <a:cs typeface="Open Sans SemiBold"/>
                  <a:sym typeface="Open Sans SemiBold"/>
                </a:rPr>
                <a:t>Click </a:t>
              </a:r>
              <a:r>
                <a:rPr lang="en" sz="900" u="sng">
                  <a:solidFill>
                    <a:schemeClr val="lt1"/>
                  </a:solidFill>
                  <a:latin typeface="Open Sans SemiBold"/>
                  <a:ea typeface="Open Sans SemiBold"/>
                  <a:cs typeface="Open Sans SemiBold"/>
                  <a:sym typeface="Open Sans SemiBold"/>
                  <a:hlinkClick r:id="rId11">
                    <a:extLst>
                      <a:ext uri="{A12FA001-AC4F-418D-AE19-62706E023703}">
                        <ahyp:hlinkClr val="tx"/>
                      </a:ext>
                    </a:extLst>
                  </a:hlinkClick>
                </a:rPr>
                <a:t>aquí</a:t>
              </a:r>
              <a:r>
                <a:rPr lang="en" sz="900">
                  <a:solidFill>
                    <a:schemeClr val="lt1"/>
                  </a:solidFill>
                  <a:latin typeface="Open Sans SemiBold"/>
                  <a:ea typeface="Open Sans SemiBold"/>
                  <a:cs typeface="Open Sans SemiBold"/>
                  <a:sym typeface="Open Sans SemiBold"/>
                </a:rPr>
                <a:t> </a:t>
              </a:r>
              <a:r>
                <a:rPr lang="en" sz="900">
                  <a:solidFill>
                    <a:schemeClr val="lt1"/>
                  </a:solidFill>
                  <a:latin typeface="Open Sans SemiBold"/>
                  <a:ea typeface="Open Sans SemiBold"/>
                  <a:cs typeface="Open Sans SemiBold"/>
                  <a:sym typeface="Open Sans SemiBold"/>
                </a:rPr>
                <a:t>para saber más</a:t>
              </a:r>
              <a:endParaRPr>
                <a:solidFill>
                  <a:schemeClr val="lt1"/>
                </a:solidFill>
                <a:latin typeface="Open Sans SemiBold"/>
                <a:ea typeface="Open Sans SemiBold"/>
                <a:cs typeface="Open Sans SemiBold"/>
                <a:sym typeface="Open Sans SemiBold"/>
              </a:endParaRPr>
            </a:p>
          </p:txBody>
        </p:sp>
      </p:grpSp>
      <p:grpSp>
        <p:nvGrpSpPr>
          <p:cNvPr id="951" name="Google Shape;951;p78"/>
          <p:cNvGrpSpPr/>
          <p:nvPr/>
        </p:nvGrpSpPr>
        <p:grpSpPr>
          <a:xfrm>
            <a:off x="146150" y="3230317"/>
            <a:ext cx="1384475" cy="915900"/>
            <a:chOff x="146150" y="3306517"/>
            <a:chExt cx="1384475" cy="915900"/>
          </a:xfrm>
        </p:grpSpPr>
        <p:sp>
          <p:nvSpPr>
            <p:cNvPr id="952" name="Google Shape;952;p78"/>
            <p:cNvSpPr txBox="1"/>
            <p:nvPr/>
          </p:nvSpPr>
          <p:spPr>
            <a:xfrm>
              <a:off x="440425" y="3306517"/>
              <a:ext cx="1090200" cy="915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900">
                  <a:solidFill>
                    <a:schemeClr val="lt1"/>
                  </a:solidFill>
                  <a:latin typeface="Open Sans ExtraBold"/>
                  <a:ea typeface="Open Sans ExtraBold"/>
                  <a:cs typeface="Open Sans ExtraBold"/>
                  <a:sym typeface="Open Sans ExtraBold"/>
                </a:rPr>
                <a:t>Áreas</a:t>
              </a:r>
              <a:endParaRPr sz="900">
                <a:solidFill>
                  <a:schemeClr val="lt1"/>
                </a:solidFill>
                <a:latin typeface="Open Sans ExtraBold"/>
                <a:ea typeface="Open Sans ExtraBold"/>
                <a:cs typeface="Open Sans ExtraBold"/>
                <a:sym typeface="Open Sans ExtraBold"/>
              </a:endParaRPr>
            </a:p>
            <a:p>
              <a:pPr indent="0" lvl="0" marL="0" rtl="0" algn="l">
                <a:spcBef>
                  <a:spcPts val="300"/>
                </a:spcBef>
                <a:spcAft>
                  <a:spcPts val="0"/>
                </a:spcAft>
                <a:buNone/>
              </a:pPr>
              <a:r>
                <a:rPr b="1" lang="en" sz="900">
                  <a:solidFill>
                    <a:schemeClr val="accent1"/>
                  </a:solidFill>
                  <a:latin typeface="Open Sans"/>
                  <a:ea typeface="Open Sans"/>
                  <a:cs typeface="Open Sans"/>
                  <a:sym typeface="Open Sans"/>
                </a:rPr>
                <a:t>Infraestructura para la adaptación al clima</a:t>
              </a:r>
              <a:endParaRPr/>
            </a:p>
          </p:txBody>
        </p:sp>
        <p:pic>
          <p:nvPicPr>
            <p:cNvPr id="953" name="Google Shape;953;p78"/>
            <p:cNvPicPr preferRelativeResize="0"/>
            <p:nvPr/>
          </p:nvPicPr>
          <p:blipFill>
            <a:blip r:embed="rId12">
              <a:alphaModFix/>
            </a:blip>
            <a:stretch>
              <a:fillRect/>
            </a:stretch>
          </p:blipFill>
          <p:spPr>
            <a:xfrm>
              <a:off x="146150" y="3452275"/>
              <a:ext cx="257575" cy="257575"/>
            </a:xfrm>
            <a:prstGeom prst="rect">
              <a:avLst/>
            </a:prstGeom>
            <a:noFill/>
            <a:ln>
              <a:noFill/>
            </a:ln>
          </p:spPr>
        </p:pic>
      </p:grpSp>
      <p:pic>
        <p:nvPicPr>
          <p:cNvPr id="954" name="Google Shape;954;p78"/>
          <p:cNvPicPr preferRelativeResize="0"/>
          <p:nvPr/>
        </p:nvPicPr>
        <p:blipFill>
          <a:blip r:embed="rId13">
            <a:alphaModFix/>
          </a:blip>
          <a:stretch>
            <a:fillRect/>
          </a:stretch>
        </p:blipFill>
        <p:spPr>
          <a:xfrm>
            <a:off x="1705613" y="4758225"/>
            <a:ext cx="1299979" cy="195900"/>
          </a:xfrm>
          <a:prstGeom prst="rect">
            <a:avLst/>
          </a:prstGeom>
          <a:noFill/>
          <a:ln>
            <a:noFill/>
          </a:ln>
        </p:spPr>
      </p:pic>
      <p:pic>
        <p:nvPicPr>
          <p:cNvPr id="955" name="Google Shape;955;p78"/>
          <p:cNvPicPr preferRelativeResize="0"/>
          <p:nvPr/>
        </p:nvPicPr>
        <p:blipFill rotWithShape="1">
          <a:blip r:embed="rId14">
            <a:alphaModFix/>
          </a:blip>
          <a:srcRect b="0" l="0" r="0" t="0"/>
          <a:stretch/>
        </p:blipFill>
        <p:spPr>
          <a:xfrm>
            <a:off x="6355080" y="3977640"/>
            <a:ext cx="493500" cy="493500"/>
          </a:xfrm>
          <a:prstGeom prst="rect">
            <a:avLst/>
          </a:prstGeom>
          <a:noFill/>
          <a:ln>
            <a:noFill/>
          </a:ln>
        </p:spPr>
      </p:pic>
      <p:pic>
        <p:nvPicPr>
          <p:cNvPr id="956" name="Google Shape;956;p78"/>
          <p:cNvPicPr preferRelativeResize="0"/>
          <p:nvPr/>
        </p:nvPicPr>
        <p:blipFill rotWithShape="1">
          <a:blip r:embed="rId15">
            <a:alphaModFix/>
          </a:blip>
          <a:srcRect b="0" l="0" r="0" t="0"/>
          <a:stretch/>
        </p:blipFill>
        <p:spPr>
          <a:xfrm>
            <a:off x="5833872" y="3977640"/>
            <a:ext cx="493774" cy="493774"/>
          </a:xfrm>
          <a:prstGeom prst="rect">
            <a:avLst/>
          </a:prstGeom>
          <a:noFill/>
          <a:ln>
            <a:noFill/>
          </a:ln>
        </p:spPr>
      </p:pic>
      <p:sp>
        <p:nvSpPr>
          <p:cNvPr id="957" name="Google Shape;957;p78">
            <a:hlinkClick r:id="rId16"/>
          </p:cNvPr>
          <p:cNvSpPr/>
          <p:nvPr/>
        </p:nvSpPr>
        <p:spPr>
          <a:xfrm rot="5400000">
            <a:off x="7080282" y="2328894"/>
            <a:ext cx="561000" cy="493500"/>
          </a:xfrm>
          <a:prstGeom prst="triangle">
            <a:avLst>
              <a:gd fmla="val 50000" name="adj"/>
            </a:avLst>
          </a:prstGeom>
          <a:solidFill>
            <a:srgbClr val="FFFFFF">
              <a:alpha val="6535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958" name="Google Shape;958;p78"/>
          <p:cNvPicPr preferRelativeResize="0"/>
          <p:nvPr/>
        </p:nvPicPr>
        <p:blipFill>
          <a:blip r:embed="rId17">
            <a:alphaModFix/>
          </a:blip>
          <a:stretch>
            <a:fillRect/>
          </a:stretch>
        </p:blipFill>
        <p:spPr>
          <a:xfrm>
            <a:off x="7800225" y="4481725"/>
            <a:ext cx="1108475" cy="831348"/>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2" name="Shape 962"/>
        <p:cNvGrpSpPr/>
        <p:nvPr/>
      </p:nvGrpSpPr>
      <p:grpSpPr>
        <a:xfrm>
          <a:off x="0" y="0"/>
          <a:ext cx="0" cy="0"/>
          <a:chOff x="0" y="0"/>
          <a:chExt cx="0" cy="0"/>
        </a:xfrm>
      </p:grpSpPr>
      <p:sp>
        <p:nvSpPr>
          <p:cNvPr id="963" name="Google Shape;963;p79"/>
          <p:cNvSpPr/>
          <p:nvPr/>
        </p:nvSpPr>
        <p:spPr>
          <a:xfrm>
            <a:off x="1502150" y="4619375"/>
            <a:ext cx="487800" cy="3909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4" name="Google Shape;964;p79"/>
          <p:cNvSpPr/>
          <p:nvPr/>
        </p:nvSpPr>
        <p:spPr>
          <a:xfrm>
            <a:off x="0" y="0"/>
            <a:ext cx="1540200" cy="51480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5" name="Google Shape;965;p79"/>
          <p:cNvSpPr txBox="1"/>
          <p:nvPr/>
        </p:nvSpPr>
        <p:spPr>
          <a:xfrm>
            <a:off x="8214290" y="4700016"/>
            <a:ext cx="594300" cy="183000"/>
          </a:xfrm>
          <a:prstGeom prst="rect">
            <a:avLst/>
          </a:prstGeom>
          <a:noFill/>
          <a:ln>
            <a:noFill/>
          </a:ln>
        </p:spPr>
        <p:txBody>
          <a:bodyPr anchorCtr="0" anchor="b" bIns="0" lIns="0" spcFirstLastPara="1" rIns="0" wrap="square" tIns="0">
            <a:noAutofit/>
          </a:bodyPr>
          <a:lstStyle/>
          <a:p>
            <a:pPr indent="0" lvl="0" marL="0" rtl="0" algn="r">
              <a:spcBef>
                <a:spcPts val="0"/>
              </a:spcBef>
              <a:spcAft>
                <a:spcPts val="0"/>
              </a:spcAft>
              <a:buNone/>
            </a:pPr>
            <a:fld id="{00000000-1234-1234-1234-123412341234}" type="slidenum">
              <a:rPr b="1" lang="en" sz="900">
                <a:solidFill>
                  <a:schemeClr val="lt1"/>
                </a:solidFill>
                <a:latin typeface="Open Sans"/>
                <a:ea typeface="Open Sans"/>
                <a:cs typeface="Open Sans"/>
                <a:sym typeface="Open Sans"/>
              </a:rPr>
              <a:t>‹#›</a:t>
            </a:fld>
            <a:endParaRPr b="1" sz="900">
              <a:solidFill>
                <a:schemeClr val="lt1"/>
              </a:solidFill>
              <a:latin typeface="Open Sans"/>
              <a:ea typeface="Open Sans"/>
              <a:cs typeface="Open Sans"/>
              <a:sym typeface="Open Sans"/>
            </a:endParaRPr>
          </a:p>
        </p:txBody>
      </p:sp>
      <p:grpSp>
        <p:nvGrpSpPr>
          <p:cNvPr id="966" name="Google Shape;966;p79"/>
          <p:cNvGrpSpPr/>
          <p:nvPr/>
        </p:nvGrpSpPr>
        <p:grpSpPr>
          <a:xfrm>
            <a:off x="117923" y="583050"/>
            <a:ext cx="1412702" cy="500100"/>
            <a:chOff x="117923" y="506850"/>
            <a:chExt cx="1412702" cy="500100"/>
          </a:xfrm>
        </p:grpSpPr>
        <p:sp>
          <p:nvSpPr>
            <p:cNvPr id="967" name="Google Shape;967;p79"/>
            <p:cNvSpPr txBox="1"/>
            <p:nvPr/>
          </p:nvSpPr>
          <p:spPr>
            <a:xfrm>
              <a:off x="440425" y="506850"/>
              <a:ext cx="1090200" cy="500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900">
                  <a:solidFill>
                    <a:schemeClr val="lt1"/>
                  </a:solidFill>
                  <a:latin typeface="Open Sans ExtraBold"/>
                  <a:ea typeface="Open Sans ExtraBold"/>
                  <a:cs typeface="Open Sans ExtraBold"/>
                  <a:sym typeface="Open Sans ExtraBold"/>
                </a:rPr>
                <a:t>País</a:t>
              </a:r>
              <a:endParaRPr sz="900">
                <a:solidFill>
                  <a:schemeClr val="lt1"/>
                </a:solidFill>
                <a:latin typeface="Open Sans ExtraBold"/>
                <a:ea typeface="Open Sans ExtraBold"/>
                <a:cs typeface="Open Sans ExtraBold"/>
                <a:sym typeface="Open Sans ExtraBold"/>
              </a:endParaRPr>
            </a:p>
            <a:p>
              <a:pPr indent="0" lvl="0" marL="0" rtl="0" algn="l">
                <a:spcBef>
                  <a:spcPts val="300"/>
                </a:spcBef>
                <a:spcAft>
                  <a:spcPts val="300"/>
                </a:spcAft>
                <a:buNone/>
              </a:pPr>
              <a:r>
                <a:rPr b="1" lang="en" sz="900">
                  <a:solidFill>
                    <a:schemeClr val="accent1"/>
                  </a:solidFill>
                  <a:latin typeface="Open Sans"/>
                  <a:ea typeface="Open Sans"/>
                  <a:cs typeface="Open Sans"/>
                  <a:sym typeface="Open Sans"/>
                </a:rPr>
                <a:t>Sierra Leona</a:t>
              </a:r>
              <a:endParaRPr b="1" sz="900">
                <a:solidFill>
                  <a:schemeClr val="lt1"/>
                </a:solidFill>
                <a:latin typeface="Open Sans"/>
                <a:ea typeface="Open Sans"/>
                <a:cs typeface="Open Sans"/>
                <a:sym typeface="Open Sans"/>
              </a:endParaRPr>
            </a:p>
          </p:txBody>
        </p:sp>
        <p:pic>
          <p:nvPicPr>
            <p:cNvPr id="968" name="Google Shape;968;p79"/>
            <p:cNvPicPr preferRelativeResize="0"/>
            <p:nvPr/>
          </p:nvPicPr>
          <p:blipFill>
            <a:blip r:embed="rId3">
              <a:alphaModFix/>
            </a:blip>
            <a:stretch>
              <a:fillRect/>
            </a:stretch>
          </p:blipFill>
          <p:spPr>
            <a:xfrm>
              <a:off x="117923" y="608875"/>
              <a:ext cx="296050" cy="296049"/>
            </a:xfrm>
            <a:prstGeom prst="rect">
              <a:avLst/>
            </a:prstGeom>
            <a:noFill/>
            <a:ln>
              <a:noFill/>
            </a:ln>
          </p:spPr>
        </p:pic>
      </p:grpSp>
      <p:sp>
        <p:nvSpPr>
          <p:cNvPr id="969" name="Google Shape;969;p79"/>
          <p:cNvSpPr txBox="1"/>
          <p:nvPr>
            <p:ph idx="1" type="body"/>
          </p:nvPr>
        </p:nvSpPr>
        <p:spPr>
          <a:xfrm>
            <a:off x="1781825" y="1206700"/>
            <a:ext cx="3825900" cy="3331200"/>
          </a:xfrm>
          <a:prstGeom prst="rect">
            <a:avLst/>
          </a:prstGeom>
          <a:ln>
            <a:noFill/>
          </a:ln>
        </p:spPr>
        <p:txBody>
          <a:bodyPr anchorCtr="0" anchor="t" bIns="0" lIns="0" spcFirstLastPara="1" rIns="0" wrap="square" tIns="0">
            <a:noAutofit/>
          </a:bodyPr>
          <a:lstStyle/>
          <a:p>
            <a:pPr indent="0" lvl="0" marL="0" rtl="0" algn="l">
              <a:lnSpc>
                <a:spcPct val="115000"/>
              </a:lnSpc>
              <a:spcBef>
                <a:spcPts val="0"/>
              </a:spcBef>
              <a:spcAft>
                <a:spcPts val="0"/>
              </a:spcAft>
              <a:buNone/>
            </a:pPr>
            <a:r>
              <a:rPr lang="en" sz="1000">
                <a:solidFill>
                  <a:srgbClr val="000000"/>
                </a:solidFill>
              </a:rPr>
              <a:t>Con financiación del Reino Unido y en cooperación con el Ministerio de Energía de Sierra Leona, UNOPS está contribuyendo a aumentar la tasa de electrificación de Sierra Leona a través del Programa de Energía Renovable Rural (RREP).</a:t>
            </a:r>
            <a:endParaRPr sz="1000">
              <a:solidFill>
                <a:srgbClr val="000000"/>
              </a:solidFill>
            </a:endParaRPr>
          </a:p>
          <a:p>
            <a:pPr indent="0" lvl="0" marL="0" rtl="0" algn="l">
              <a:lnSpc>
                <a:spcPct val="115000"/>
              </a:lnSpc>
              <a:spcBef>
                <a:spcPts val="600"/>
              </a:spcBef>
              <a:spcAft>
                <a:spcPts val="0"/>
              </a:spcAft>
              <a:buNone/>
            </a:pPr>
            <a:r>
              <a:rPr b="1" lang="en" sz="1000">
                <a:solidFill>
                  <a:srgbClr val="000000"/>
                </a:solidFill>
              </a:rPr>
              <a:t>El RREP utiliza la tecnología de la energía solar para proporcionar hasta 4 megavatios de energía sostenible y baja en carbono a las comunidades rurales en beneficio de 300.000 residentes, así como de las empresas locales y los servicios esenciales.</a:t>
            </a:r>
            <a:endParaRPr b="1" sz="1000">
              <a:solidFill>
                <a:srgbClr val="000000"/>
              </a:solidFill>
            </a:endParaRPr>
          </a:p>
          <a:p>
            <a:pPr indent="0" lvl="0" marL="0" rtl="0" algn="l">
              <a:lnSpc>
                <a:spcPct val="115000"/>
              </a:lnSpc>
              <a:spcBef>
                <a:spcPts val="600"/>
              </a:spcBef>
              <a:spcAft>
                <a:spcPts val="0"/>
              </a:spcAft>
              <a:buNone/>
            </a:pPr>
            <a:r>
              <a:rPr lang="en" sz="1000">
                <a:solidFill>
                  <a:srgbClr val="000000"/>
                </a:solidFill>
              </a:rPr>
              <a:t>En la primera fase del proyecto se instalaron plantas de energía solar en 54 centros de salud comunitarios, de los cuales se ampliaron 50 minirredes para proporcionar electricidad a miles de hogares, escuelas y empresas.</a:t>
            </a:r>
            <a:endParaRPr sz="1000">
              <a:solidFill>
                <a:srgbClr val="000000"/>
              </a:solidFill>
            </a:endParaRPr>
          </a:p>
          <a:p>
            <a:pPr indent="0" lvl="0" marL="0" rtl="0" algn="l">
              <a:lnSpc>
                <a:spcPct val="115000"/>
              </a:lnSpc>
              <a:spcBef>
                <a:spcPts val="600"/>
              </a:spcBef>
              <a:spcAft>
                <a:spcPts val="600"/>
              </a:spcAft>
              <a:buNone/>
            </a:pPr>
            <a:r>
              <a:rPr lang="en" sz="1000">
                <a:solidFill>
                  <a:srgbClr val="000000"/>
                </a:solidFill>
              </a:rPr>
              <a:t>También se invitó a empresas del sector privado a licitar sus servicios para gestionar la red de suministro eléctrico en cada pueblo mediante un proceso de selección competitivo. A través de asociaciones público-privadas, la coinversión privada en la fase final del programa llevó minirredes más grandes a otras 45 comunidades.</a:t>
            </a:r>
            <a:endParaRPr sz="1000">
              <a:solidFill>
                <a:srgbClr val="000000"/>
              </a:solidFill>
            </a:endParaRPr>
          </a:p>
        </p:txBody>
      </p:sp>
      <p:sp>
        <p:nvSpPr>
          <p:cNvPr id="970" name="Google Shape;970;p79"/>
          <p:cNvSpPr/>
          <p:nvPr/>
        </p:nvSpPr>
        <p:spPr>
          <a:xfrm>
            <a:off x="5832500" y="1215900"/>
            <a:ext cx="2986800" cy="2711100"/>
          </a:xfrm>
          <a:prstGeom prst="rect">
            <a:avLst/>
          </a:prstGeom>
          <a:solidFill>
            <a:srgbClr val="F3F3F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666666"/>
                </a:solidFill>
              </a:rPr>
              <a:t>photo</a:t>
            </a:r>
            <a:endParaRPr>
              <a:solidFill>
                <a:srgbClr val="666666"/>
              </a:solidFill>
            </a:endParaRPr>
          </a:p>
        </p:txBody>
      </p:sp>
      <p:sp>
        <p:nvSpPr>
          <p:cNvPr id="971" name="Google Shape;971;p79"/>
          <p:cNvSpPr txBox="1"/>
          <p:nvPr/>
        </p:nvSpPr>
        <p:spPr>
          <a:xfrm>
            <a:off x="1781825" y="382050"/>
            <a:ext cx="7090200" cy="7497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b="1" lang="en" sz="2600">
                <a:solidFill>
                  <a:schemeClr val="lt2"/>
                </a:solidFill>
                <a:latin typeface="Open Sans"/>
                <a:ea typeface="Open Sans"/>
                <a:cs typeface="Open Sans"/>
                <a:sym typeface="Open Sans"/>
              </a:rPr>
              <a:t>Iluminar las zonas rurales con energías renovables</a:t>
            </a:r>
            <a:endParaRPr b="1" sz="2600">
              <a:solidFill>
                <a:schemeClr val="lt2"/>
              </a:solidFill>
              <a:latin typeface="Open Sans"/>
              <a:ea typeface="Open Sans"/>
              <a:cs typeface="Open Sans"/>
              <a:sym typeface="Open Sans"/>
            </a:endParaRPr>
          </a:p>
        </p:txBody>
      </p:sp>
      <p:pic>
        <p:nvPicPr>
          <p:cNvPr id="972" name="Google Shape;972;p79">
            <a:hlinkClick r:id="rId4"/>
          </p:cNvPr>
          <p:cNvPicPr preferRelativeResize="0"/>
          <p:nvPr/>
        </p:nvPicPr>
        <p:blipFill rotWithShape="1">
          <a:blip r:embed="rId5">
            <a:alphaModFix/>
          </a:blip>
          <a:srcRect b="0" l="22419" r="22414" t="0"/>
          <a:stretch/>
        </p:blipFill>
        <p:spPr>
          <a:xfrm>
            <a:off x="5830287" y="1206688"/>
            <a:ext cx="2991228" cy="2711123"/>
          </a:xfrm>
          <a:prstGeom prst="rect">
            <a:avLst/>
          </a:prstGeom>
          <a:noFill/>
          <a:ln>
            <a:noFill/>
          </a:ln>
        </p:spPr>
      </p:pic>
      <p:pic>
        <p:nvPicPr>
          <p:cNvPr id="973" name="Google Shape;973;p79"/>
          <p:cNvPicPr preferRelativeResize="0"/>
          <p:nvPr/>
        </p:nvPicPr>
        <p:blipFill rotWithShape="1">
          <a:blip r:embed="rId6">
            <a:alphaModFix/>
          </a:blip>
          <a:srcRect b="0" l="0" r="0" t="0"/>
          <a:stretch/>
        </p:blipFill>
        <p:spPr>
          <a:xfrm>
            <a:off x="7397496" y="3982499"/>
            <a:ext cx="493777" cy="493778"/>
          </a:xfrm>
          <a:prstGeom prst="rect">
            <a:avLst/>
          </a:prstGeom>
          <a:noFill/>
          <a:ln>
            <a:noFill/>
          </a:ln>
        </p:spPr>
      </p:pic>
      <p:grpSp>
        <p:nvGrpSpPr>
          <p:cNvPr id="974" name="Google Shape;974;p79"/>
          <p:cNvGrpSpPr/>
          <p:nvPr/>
        </p:nvGrpSpPr>
        <p:grpSpPr>
          <a:xfrm>
            <a:off x="131800" y="1143000"/>
            <a:ext cx="1385925" cy="777300"/>
            <a:chOff x="131800" y="1143000"/>
            <a:chExt cx="1385925" cy="777300"/>
          </a:xfrm>
        </p:grpSpPr>
        <p:pic>
          <p:nvPicPr>
            <p:cNvPr id="975" name="Google Shape;975;p79"/>
            <p:cNvPicPr preferRelativeResize="0"/>
            <p:nvPr/>
          </p:nvPicPr>
          <p:blipFill>
            <a:blip r:embed="rId7">
              <a:alphaModFix/>
            </a:blip>
            <a:stretch>
              <a:fillRect/>
            </a:stretch>
          </p:blipFill>
          <p:spPr>
            <a:xfrm>
              <a:off x="131800" y="1259350"/>
              <a:ext cx="330150" cy="330125"/>
            </a:xfrm>
            <a:prstGeom prst="rect">
              <a:avLst/>
            </a:prstGeom>
            <a:noFill/>
            <a:ln>
              <a:noFill/>
            </a:ln>
          </p:spPr>
        </p:pic>
        <p:sp>
          <p:nvSpPr>
            <p:cNvPr id="976" name="Google Shape;976;p79"/>
            <p:cNvSpPr txBox="1"/>
            <p:nvPr/>
          </p:nvSpPr>
          <p:spPr>
            <a:xfrm>
              <a:off x="440425" y="1143000"/>
              <a:ext cx="1077300" cy="777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900">
                  <a:solidFill>
                    <a:schemeClr val="lt1"/>
                  </a:solidFill>
                  <a:latin typeface="Open Sans ExtraBold"/>
                  <a:ea typeface="Open Sans ExtraBold"/>
                  <a:cs typeface="Open Sans ExtraBold"/>
                  <a:sym typeface="Open Sans ExtraBold"/>
                </a:rPr>
                <a:t>Asociado</a:t>
              </a:r>
              <a:endParaRPr sz="900">
                <a:solidFill>
                  <a:schemeClr val="lt1"/>
                </a:solidFill>
                <a:latin typeface="Open Sans ExtraBold"/>
                <a:ea typeface="Open Sans ExtraBold"/>
                <a:cs typeface="Open Sans ExtraBold"/>
                <a:sym typeface="Open Sans ExtraBold"/>
              </a:endParaRPr>
            </a:p>
            <a:p>
              <a:pPr indent="0" lvl="0" marL="0" rtl="0" algn="l">
                <a:spcBef>
                  <a:spcPts val="300"/>
                </a:spcBef>
                <a:spcAft>
                  <a:spcPts val="0"/>
                </a:spcAft>
                <a:buNone/>
              </a:pPr>
              <a:r>
                <a:rPr b="1" lang="en" sz="900">
                  <a:solidFill>
                    <a:schemeClr val="accent1"/>
                  </a:solidFill>
                  <a:latin typeface="Open Sans"/>
                  <a:ea typeface="Open Sans"/>
                  <a:cs typeface="Open Sans"/>
                  <a:sym typeface="Open Sans"/>
                </a:rPr>
                <a:t>Reino Unido</a:t>
              </a:r>
              <a:endParaRPr b="1" sz="900">
                <a:solidFill>
                  <a:schemeClr val="accent1"/>
                </a:solidFill>
                <a:latin typeface="Open Sans"/>
                <a:ea typeface="Open Sans"/>
                <a:cs typeface="Open Sans"/>
                <a:sym typeface="Open Sans"/>
              </a:endParaRPr>
            </a:p>
            <a:p>
              <a:pPr indent="0" lvl="0" marL="0" rtl="0" algn="l">
                <a:spcBef>
                  <a:spcPts val="0"/>
                </a:spcBef>
                <a:spcAft>
                  <a:spcPts val="0"/>
                </a:spcAft>
                <a:buNone/>
              </a:pPr>
              <a:r>
                <a:rPr b="1" lang="en" sz="900">
                  <a:solidFill>
                    <a:schemeClr val="accent1"/>
                  </a:solidFill>
                  <a:latin typeface="Open Sans"/>
                  <a:ea typeface="Open Sans"/>
                  <a:cs typeface="Open Sans"/>
                  <a:sym typeface="Open Sans"/>
                </a:rPr>
                <a:t>Gobierno de </a:t>
              </a:r>
              <a:endParaRPr b="1" sz="900">
                <a:solidFill>
                  <a:schemeClr val="accent1"/>
                </a:solidFill>
                <a:latin typeface="Open Sans"/>
                <a:ea typeface="Open Sans"/>
                <a:cs typeface="Open Sans"/>
                <a:sym typeface="Open Sans"/>
              </a:endParaRPr>
            </a:p>
            <a:p>
              <a:pPr indent="0" lvl="0" marL="0" rtl="0" algn="l">
                <a:spcBef>
                  <a:spcPts val="0"/>
                </a:spcBef>
                <a:spcAft>
                  <a:spcPts val="0"/>
                </a:spcAft>
                <a:buNone/>
              </a:pPr>
              <a:r>
                <a:rPr b="1" lang="en" sz="900">
                  <a:solidFill>
                    <a:schemeClr val="accent1"/>
                  </a:solidFill>
                  <a:latin typeface="Open Sans"/>
                  <a:ea typeface="Open Sans"/>
                  <a:cs typeface="Open Sans"/>
                  <a:sym typeface="Open Sans"/>
                </a:rPr>
                <a:t>Sierra Leona</a:t>
              </a:r>
              <a:endParaRPr b="1" sz="900">
                <a:solidFill>
                  <a:schemeClr val="accent1"/>
                </a:solidFill>
                <a:latin typeface="Open Sans"/>
                <a:ea typeface="Open Sans"/>
                <a:cs typeface="Open Sans"/>
                <a:sym typeface="Open Sans"/>
              </a:endParaRPr>
            </a:p>
          </p:txBody>
        </p:sp>
      </p:grpSp>
      <p:grpSp>
        <p:nvGrpSpPr>
          <p:cNvPr id="977" name="Google Shape;977;p79"/>
          <p:cNvGrpSpPr/>
          <p:nvPr/>
        </p:nvGrpSpPr>
        <p:grpSpPr>
          <a:xfrm>
            <a:off x="129002" y="2056975"/>
            <a:ext cx="1390548" cy="500100"/>
            <a:chOff x="131377" y="2194950"/>
            <a:chExt cx="1390548" cy="500100"/>
          </a:xfrm>
        </p:grpSpPr>
        <p:pic>
          <p:nvPicPr>
            <p:cNvPr id="978" name="Google Shape;978;p79"/>
            <p:cNvPicPr preferRelativeResize="0"/>
            <p:nvPr/>
          </p:nvPicPr>
          <p:blipFill>
            <a:blip r:embed="rId8">
              <a:alphaModFix/>
            </a:blip>
            <a:stretch>
              <a:fillRect/>
            </a:stretch>
          </p:blipFill>
          <p:spPr>
            <a:xfrm>
              <a:off x="131377" y="2217956"/>
              <a:ext cx="296050" cy="289637"/>
            </a:xfrm>
            <a:prstGeom prst="rect">
              <a:avLst/>
            </a:prstGeom>
            <a:noFill/>
            <a:ln>
              <a:noFill/>
            </a:ln>
          </p:spPr>
        </p:pic>
        <p:sp>
          <p:nvSpPr>
            <p:cNvPr id="979" name="Google Shape;979;p79"/>
            <p:cNvSpPr txBox="1"/>
            <p:nvPr/>
          </p:nvSpPr>
          <p:spPr>
            <a:xfrm>
              <a:off x="440425" y="2194950"/>
              <a:ext cx="1081500" cy="500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900">
                  <a:solidFill>
                    <a:schemeClr val="lt1"/>
                  </a:solidFill>
                  <a:latin typeface="Open Sans ExtraBold"/>
                  <a:ea typeface="Open Sans ExtraBold"/>
                  <a:cs typeface="Open Sans ExtraBold"/>
                  <a:sym typeface="Open Sans ExtraBold"/>
                </a:rPr>
                <a:t>Valor</a:t>
              </a:r>
              <a:endParaRPr sz="900">
                <a:solidFill>
                  <a:schemeClr val="lt1"/>
                </a:solidFill>
                <a:latin typeface="Open Sans ExtraBold"/>
                <a:ea typeface="Open Sans ExtraBold"/>
                <a:cs typeface="Open Sans ExtraBold"/>
                <a:sym typeface="Open Sans ExtraBold"/>
              </a:endParaRPr>
            </a:p>
            <a:p>
              <a:pPr indent="0" lvl="0" marL="0" rtl="0" algn="l">
                <a:spcBef>
                  <a:spcPts val="300"/>
                </a:spcBef>
                <a:spcAft>
                  <a:spcPts val="0"/>
                </a:spcAft>
                <a:buNone/>
              </a:pPr>
              <a:r>
                <a:rPr b="1" lang="en" sz="900">
                  <a:solidFill>
                    <a:schemeClr val="accent1"/>
                  </a:solidFill>
                  <a:latin typeface="Open Sans"/>
                  <a:ea typeface="Open Sans"/>
                  <a:cs typeface="Open Sans"/>
                  <a:sym typeface="Open Sans"/>
                </a:rPr>
                <a:t>USD $</a:t>
              </a:r>
              <a:r>
                <a:rPr b="1" lang="en" sz="900">
                  <a:solidFill>
                    <a:schemeClr val="accent1"/>
                  </a:solidFill>
                  <a:latin typeface="Open Sans"/>
                  <a:ea typeface="Open Sans"/>
                  <a:cs typeface="Open Sans"/>
                  <a:sym typeface="Open Sans"/>
                </a:rPr>
                <a:t>50 M</a:t>
              </a:r>
              <a:endParaRPr b="1" sz="900">
                <a:solidFill>
                  <a:schemeClr val="lt1"/>
                </a:solidFill>
                <a:latin typeface="Open Sans"/>
                <a:ea typeface="Open Sans"/>
                <a:cs typeface="Open Sans"/>
                <a:sym typeface="Open Sans"/>
              </a:endParaRPr>
            </a:p>
          </p:txBody>
        </p:sp>
      </p:grpSp>
      <p:grpSp>
        <p:nvGrpSpPr>
          <p:cNvPr id="980" name="Google Shape;980;p79"/>
          <p:cNvGrpSpPr/>
          <p:nvPr/>
        </p:nvGrpSpPr>
        <p:grpSpPr>
          <a:xfrm>
            <a:off x="117925" y="2643650"/>
            <a:ext cx="1412700" cy="500100"/>
            <a:chOff x="117925" y="2719850"/>
            <a:chExt cx="1412700" cy="500100"/>
          </a:xfrm>
        </p:grpSpPr>
        <p:pic>
          <p:nvPicPr>
            <p:cNvPr id="981" name="Google Shape;981;p79"/>
            <p:cNvPicPr preferRelativeResize="0"/>
            <p:nvPr/>
          </p:nvPicPr>
          <p:blipFill>
            <a:blip r:embed="rId9">
              <a:alphaModFix/>
            </a:blip>
            <a:stretch>
              <a:fillRect/>
            </a:stretch>
          </p:blipFill>
          <p:spPr>
            <a:xfrm>
              <a:off x="117925" y="2806250"/>
              <a:ext cx="282050" cy="288325"/>
            </a:xfrm>
            <a:prstGeom prst="rect">
              <a:avLst/>
            </a:prstGeom>
            <a:noFill/>
            <a:ln>
              <a:noFill/>
            </a:ln>
          </p:spPr>
        </p:pic>
        <p:sp>
          <p:nvSpPr>
            <p:cNvPr id="982" name="Google Shape;982;p79"/>
            <p:cNvSpPr txBox="1"/>
            <p:nvPr/>
          </p:nvSpPr>
          <p:spPr>
            <a:xfrm>
              <a:off x="440425" y="2719850"/>
              <a:ext cx="1090200" cy="500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900">
                  <a:solidFill>
                    <a:schemeClr val="lt1"/>
                  </a:solidFill>
                  <a:latin typeface="Open Sans ExtraBold"/>
                  <a:ea typeface="Open Sans ExtraBold"/>
                  <a:cs typeface="Open Sans ExtraBold"/>
                  <a:sym typeface="Open Sans ExtraBold"/>
                </a:rPr>
                <a:t>Período</a:t>
              </a:r>
              <a:endParaRPr sz="900">
                <a:solidFill>
                  <a:schemeClr val="lt1"/>
                </a:solidFill>
                <a:latin typeface="Open Sans ExtraBold"/>
                <a:ea typeface="Open Sans ExtraBold"/>
                <a:cs typeface="Open Sans ExtraBold"/>
                <a:sym typeface="Open Sans ExtraBold"/>
              </a:endParaRPr>
            </a:p>
            <a:p>
              <a:pPr indent="0" lvl="0" marL="0" rtl="0" algn="l">
                <a:spcBef>
                  <a:spcPts val="300"/>
                </a:spcBef>
                <a:spcAft>
                  <a:spcPts val="0"/>
                </a:spcAft>
                <a:buNone/>
              </a:pPr>
              <a:r>
                <a:rPr b="1" lang="en" sz="900">
                  <a:solidFill>
                    <a:schemeClr val="accent1"/>
                  </a:solidFill>
                  <a:latin typeface="Open Sans"/>
                  <a:ea typeface="Open Sans"/>
                  <a:cs typeface="Open Sans"/>
                  <a:sym typeface="Open Sans"/>
                </a:rPr>
                <a:t>2016-2022</a:t>
              </a:r>
              <a:endParaRPr/>
            </a:p>
          </p:txBody>
        </p:sp>
      </p:grpSp>
      <p:grpSp>
        <p:nvGrpSpPr>
          <p:cNvPr id="983" name="Google Shape;983;p79"/>
          <p:cNvGrpSpPr/>
          <p:nvPr/>
        </p:nvGrpSpPr>
        <p:grpSpPr>
          <a:xfrm>
            <a:off x="146150" y="4157950"/>
            <a:ext cx="1406050" cy="461700"/>
            <a:chOff x="146150" y="4157950"/>
            <a:chExt cx="1406050" cy="461700"/>
          </a:xfrm>
        </p:grpSpPr>
        <p:pic>
          <p:nvPicPr>
            <p:cNvPr id="984" name="Google Shape;984;p79"/>
            <p:cNvPicPr preferRelativeResize="0"/>
            <p:nvPr/>
          </p:nvPicPr>
          <p:blipFill>
            <a:blip r:embed="rId10">
              <a:alphaModFix/>
            </a:blip>
            <a:stretch>
              <a:fillRect/>
            </a:stretch>
          </p:blipFill>
          <p:spPr>
            <a:xfrm>
              <a:off x="146150" y="4237472"/>
              <a:ext cx="296050" cy="302641"/>
            </a:xfrm>
            <a:prstGeom prst="rect">
              <a:avLst/>
            </a:prstGeom>
            <a:noFill/>
            <a:ln>
              <a:noFill/>
            </a:ln>
          </p:spPr>
        </p:pic>
        <p:sp>
          <p:nvSpPr>
            <p:cNvPr id="985" name="Google Shape;985;p79"/>
            <p:cNvSpPr txBox="1"/>
            <p:nvPr/>
          </p:nvSpPr>
          <p:spPr>
            <a:xfrm>
              <a:off x="442200" y="4157950"/>
              <a:ext cx="11100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300"/>
                </a:spcAft>
                <a:buNone/>
              </a:pPr>
              <a:r>
                <a:rPr lang="en" sz="900">
                  <a:solidFill>
                    <a:schemeClr val="lt1"/>
                  </a:solidFill>
                  <a:latin typeface="Open Sans SemiBold"/>
                  <a:ea typeface="Open Sans SemiBold"/>
                  <a:cs typeface="Open Sans SemiBold"/>
                  <a:sym typeface="Open Sans SemiBold"/>
                </a:rPr>
                <a:t>Click </a:t>
              </a:r>
              <a:r>
                <a:rPr lang="en" sz="900" u="sng">
                  <a:solidFill>
                    <a:schemeClr val="lt1"/>
                  </a:solidFill>
                  <a:latin typeface="Open Sans SemiBold"/>
                  <a:ea typeface="Open Sans SemiBold"/>
                  <a:cs typeface="Open Sans SemiBold"/>
                  <a:sym typeface="Open Sans SemiBold"/>
                  <a:hlinkClick r:id="rId11">
                    <a:extLst>
                      <a:ext uri="{A12FA001-AC4F-418D-AE19-62706E023703}">
                        <ahyp:hlinkClr val="tx"/>
                      </a:ext>
                    </a:extLst>
                  </a:hlinkClick>
                </a:rPr>
                <a:t>aquí</a:t>
              </a:r>
              <a:r>
                <a:rPr lang="en" sz="900">
                  <a:solidFill>
                    <a:schemeClr val="lt1"/>
                  </a:solidFill>
                  <a:latin typeface="Open Sans SemiBold"/>
                  <a:ea typeface="Open Sans SemiBold"/>
                  <a:cs typeface="Open Sans SemiBold"/>
                  <a:sym typeface="Open Sans SemiBold"/>
                </a:rPr>
                <a:t> </a:t>
              </a:r>
              <a:r>
                <a:rPr lang="en" sz="900">
                  <a:solidFill>
                    <a:schemeClr val="lt1"/>
                  </a:solidFill>
                  <a:latin typeface="Open Sans SemiBold"/>
                  <a:ea typeface="Open Sans SemiBold"/>
                  <a:cs typeface="Open Sans SemiBold"/>
                  <a:sym typeface="Open Sans SemiBold"/>
                </a:rPr>
                <a:t>para saber más</a:t>
              </a:r>
              <a:endParaRPr>
                <a:solidFill>
                  <a:schemeClr val="lt1"/>
                </a:solidFill>
                <a:latin typeface="Open Sans SemiBold"/>
                <a:ea typeface="Open Sans SemiBold"/>
                <a:cs typeface="Open Sans SemiBold"/>
                <a:sym typeface="Open Sans SemiBold"/>
              </a:endParaRPr>
            </a:p>
          </p:txBody>
        </p:sp>
      </p:grpSp>
      <p:grpSp>
        <p:nvGrpSpPr>
          <p:cNvPr id="986" name="Google Shape;986;p79"/>
          <p:cNvGrpSpPr/>
          <p:nvPr/>
        </p:nvGrpSpPr>
        <p:grpSpPr>
          <a:xfrm>
            <a:off x="146150" y="3154117"/>
            <a:ext cx="1384475" cy="1054200"/>
            <a:chOff x="146150" y="3306517"/>
            <a:chExt cx="1384475" cy="1054200"/>
          </a:xfrm>
        </p:grpSpPr>
        <p:sp>
          <p:nvSpPr>
            <p:cNvPr id="987" name="Google Shape;987;p79"/>
            <p:cNvSpPr txBox="1"/>
            <p:nvPr/>
          </p:nvSpPr>
          <p:spPr>
            <a:xfrm>
              <a:off x="440425" y="3306517"/>
              <a:ext cx="1090200" cy="1054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900">
                  <a:solidFill>
                    <a:schemeClr val="lt1"/>
                  </a:solidFill>
                  <a:latin typeface="Open Sans ExtraBold"/>
                  <a:ea typeface="Open Sans ExtraBold"/>
                  <a:cs typeface="Open Sans ExtraBold"/>
                  <a:sym typeface="Open Sans ExtraBold"/>
                </a:rPr>
                <a:t>Áreas</a:t>
              </a:r>
              <a:r>
                <a:rPr lang="en" sz="900">
                  <a:solidFill>
                    <a:schemeClr val="lt1"/>
                  </a:solidFill>
                  <a:latin typeface="Open Sans ExtraBold"/>
                  <a:ea typeface="Open Sans ExtraBold"/>
                  <a:cs typeface="Open Sans ExtraBold"/>
                  <a:sym typeface="Open Sans ExtraBold"/>
                </a:rPr>
                <a:t> </a:t>
              </a:r>
              <a:endParaRPr sz="900">
                <a:solidFill>
                  <a:schemeClr val="lt1"/>
                </a:solidFill>
                <a:latin typeface="Open Sans ExtraBold"/>
                <a:ea typeface="Open Sans ExtraBold"/>
                <a:cs typeface="Open Sans ExtraBold"/>
                <a:sym typeface="Open Sans ExtraBold"/>
              </a:endParaRPr>
            </a:p>
            <a:p>
              <a:pPr indent="0" lvl="0" marL="0" rtl="0" algn="l">
                <a:spcBef>
                  <a:spcPts val="300"/>
                </a:spcBef>
                <a:spcAft>
                  <a:spcPts val="0"/>
                </a:spcAft>
                <a:buNone/>
              </a:pPr>
              <a:r>
                <a:rPr b="1" lang="en" sz="900">
                  <a:solidFill>
                    <a:schemeClr val="accent1"/>
                  </a:solidFill>
                  <a:latin typeface="Open Sans"/>
                  <a:ea typeface="Open Sans"/>
                  <a:cs typeface="Open Sans"/>
                  <a:sym typeface="Open Sans"/>
                </a:rPr>
                <a:t>Mitigación de Cambio Climático</a:t>
              </a:r>
              <a:endParaRPr b="1" sz="900">
                <a:solidFill>
                  <a:schemeClr val="accent1"/>
                </a:solidFill>
                <a:latin typeface="Open Sans"/>
                <a:ea typeface="Open Sans"/>
                <a:cs typeface="Open Sans"/>
                <a:sym typeface="Open Sans"/>
              </a:endParaRPr>
            </a:p>
            <a:p>
              <a:pPr indent="0" lvl="0" marL="0" rtl="0" algn="l">
                <a:spcBef>
                  <a:spcPts val="0"/>
                </a:spcBef>
                <a:spcAft>
                  <a:spcPts val="0"/>
                </a:spcAft>
                <a:buNone/>
              </a:pPr>
              <a:r>
                <a:rPr b="1" lang="en" sz="900">
                  <a:solidFill>
                    <a:schemeClr val="accent1"/>
                  </a:solidFill>
                  <a:latin typeface="Open Sans"/>
                  <a:ea typeface="Open Sans"/>
                  <a:cs typeface="Open Sans"/>
                  <a:sym typeface="Open Sans"/>
                </a:rPr>
                <a:t>Energías Renovables</a:t>
              </a:r>
              <a:endParaRPr b="1" sz="900">
                <a:solidFill>
                  <a:schemeClr val="accent1"/>
                </a:solidFill>
                <a:latin typeface="Open Sans"/>
                <a:ea typeface="Open Sans"/>
                <a:cs typeface="Open Sans"/>
                <a:sym typeface="Open Sans"/>
              </a:endParaRPr>
            </a:p>
          </p:txBody>
        </p:sp>
        <p:pic>
          <p:nvPicPr>
            <p:cNvPr id="988" name="Google Shape;988;p79"/>
            <p:cNvPicPr preferRelativeResize="0"/>
            <p:nvPr/>
          </p:nvPicPr>
          <p:blipFill>
            <a:blip r:embed="rId12">
              <a:alphaModFix/>
            </a:blip>
            <a:stretch>
              <a:fillRect/>
            </a:stretch>
          </p:blipFill>
          <p:spPr>
            <a:xfrm>
              <a:off x="146150" y="3376075"/>
              <a:ext cx="257575" cy="257575"/>
            </a:xfrm>
            <a:prstGeom prst="rect">
              <a:avLst/>
            </a:prstGeom>
            <a:noFill/>
            <a:ln>
              <a:noFill/>
            </a:ln>
          </p:spPr>
        </p:pic>
      </p:grpSp>
      <p:pic>
        <p:nvPicPr>
          <p:cNvPr id="989" name="Google Shape;989;p79"/>
          <p:cNvPicPr preferRelativeResize="0"/>
          <p:nvPr/>
        </p:nvPicPr>
        <p:blipFill>
          <a:blip r:embed="rId13">
            <a:alphaModFix/>
          </a:blip>
          <a:stretch>
            <a:fillRect/>
          </a:stretch>
        </p:blipFill>
        <p:spPr>
          <a:xfrm>
            <a:off x="1705613" y="4758225"/>
            <a:ext cx="1299979" cy="195900"/>
          </a:xfrm>
          <a:prstGeom prst="rect">
            <a:avLst/>
          </a:prstGeom>
          <a:noFill/>
          <a:ln>
            <a:noFill/>
          </a:ln>
        </p:spPr>
      </p:pic>
      <p:pic>
        <p:nvPicPr>
          <p:cNvPr id="990" name="Google Shape;990;p79"/>
          <p:cNvPicPr preferRelativeResize="0"/>
          <p:nvPr/>
        </p:nvPicPr>
        <p:blipFill rotWithShape="1">
          <a:blip r:embed="rId14">
            <a:alphaModFix/>
          </a:blip>
          <a:srcRect b="0" l="0" r="0" t="0"/>
          <a:stretch/>
        </p:blipFill>
        <p:spPr>
          <a:xfrm>
            <a:off x="6876288" y="3977640"/>
            <a:ext cx="493500" cy="493500"/>
          </a:xfrm>
          <a:prstGeom prst="rect">
            <a:avLst/>
          </a:prstGeom>
          <a:noFill/>
          <a:ln>
            <a:noFill/>
          </a:ln>
        </p:spPr>
      </p:pic>
      <p:pic>
        <p:nvPicPr>
          <p:cNvPr id="991" name="Google Shape;991;p79"/>
          <p:cNvPicPr preferRelativeResize="0"/>
          <p:nvPr/>
        </p:nvPicPr>
        <p:blipFill rotWithShape="1">
          <a:blip r:embed="rId15">
            <a:alphaModFix/>
          </a:blip>
          <a:srcRect b="0" l="0" r="0" t="0"/>
          <a:stretch/>
        </p:blipFill>
        <p:spPr>
          <a:xfrm>
            <a:off x="5833872" y="3977640"/>
            <a:ext cx="493500" cy="493500"/>
          </a:xfrm>
          <a:prstGeom prst="rect">
            <a:avLst/>
          </a:prstGeom>
          <a:noFill/>
          <a:ln>
            <a:noFill/>
          </a:ln>
        </p:spPr>
      </p:pic>
      <p:pic>
        <p:nvPicPr>
          <p:cNvPr id="992" name="Google Shape;992;p79"/>
          <p:cNvPicPr preferRelativeResize="0"/>
          <p:nvPr/>
        </p:nvPicPr>
        <p:blipFill rotWithShape="1">
          <a:blip r:embed="rId16">
            <a:alphaModFix/>
          </a:blip>
          <a:srcRect b="0" l="0" r="0" t="0"/>
          <a:stretch/>
        </p:blipFill>
        <p:spPr>
          <a:xfrm>
            <a:off x="6355080" y="3980688"/>
            <a:ext cx="493774" cy="493774"/>
          </a:xfrm>
          <a:prstGeom prst="rect">
            <a:avLst/>
          </a:prstGeom>
          <a:noFill/>
          <a:ln>
            <a:noFill/>
          </a:ln>
        </p:spPr>
      </p:pic>
      <p:sp>
        <p:nvSpPr>
          <p:cNvPr id="993" name="Google Shape;993;p79">
            <a:hlinkClick r:id="rId17"/>
          </p:cNvPr>
          <p:cNvSpPr/>
          <p:nvPr/>
        </p:nvSpPr>
        <p:spPr>
          <a:xfrm rot="5400000">
            <a:off x="7080282" y="2328894"/>
            <a:ext cx="561000" cy="493500"/>
          </a:xfrm>
          <a:prstGeom prst="triangle">
            <a:avLst>
              <a:gd fmla="val 50000" name="adj"/>
            </a:avLst>
          </a:prstGeom>
          <a:solidFill>
            <a:srgbClr val="FFFFFF">
              <a:alpha val="6535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994" name="Google Shape;994;p79"/>
          <p:cNvPicPr preferRelativeResize="0"/>
          <p:nvPr/>
        </p:nvPicPr>
        <p:blipFill>
          <a:blip r:embed="rId18">
            <a:alphaModFix/>
          </a:blip>
          <a:stretch>
            <a:fillRect/>
          </a:stretch>
        </p:blipFill>
        <p:spPr>
          <a:xfrm>
            <a:off x="7800225" y="4481725"/>
            <a:ext cx="1108475" cy="831348"/>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8" name="Shape 998"/>
        <p:cNvGrpSpPr/>
        <p:nvPr/>
      </p:nvGrpSpPr>
      <p:grpSpPr>
        <a:xfrm>
          <a:off x="0" y="0"/>
          <a:ext cx="0" cy="0"/>
          <a:chOff x="0" y="0"/>
          <a:chExt cx="0" cy="0"/>
        </a:xfrm>
      </p:grpSpPr>
      <p:sp>
        <p:nvSpPr>
          <p:cNvPr id="999" name="Google Shape;999;p80"/>
          <p:cNvSpPr/>
          <p:nvPr/>
        </p:nvSpPr>
        <p:spPr>
          <a:xfrm>
            <a:off x="1502150" y="4619375"/>
            <a:ext cx="487800" cy="3909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0" name="Google Shape;1000;p80"/>
          <p:cNvSpPr/>
          <p:nvPr/>
        </p:nvSpPr>
        <p:spPr>
          <a:xfrm>
            <a:off x="0" y="0"/>
            <a:ext cx="1540200" cy="51480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1" name="Google Shape;1001;p80"/>
          <p:cNvSpPr txBox="1"/>
          <p:nvPr/>
        </p:nvSpPr>
        <p:spPr>
          <a:xfrm>
            <a:off x="8214290" y="4700016"/>
            <a:ext cx="594300" cy="183000"/>
          </a:xfrm>
          <a:prstGeom prst="rect">
            <a:avLst/>
          </a:prstGeom>
          <a:noFill/>
          <a:ln>
            <a:noFill/>
          </a:ln>
        </p:spPr>
        <p:txBody>
          <a:bodyPr anchorCtr="0" anchor="b" bIns="0" lIns="0" spcFirstLastPara="1" rIns="0" wrap="square" tIns="0">
            <a:noAutofit/>
          </a:bodyPr>
          <a:lstStyle/>
          <a:p>
            <a:pPr indent="0" lvl="0" marL="0" rtl="0" algn="r">
              <a:spcBef>
                <a:spcPts val="0"/>
              </a:spcBef>
              <a:spcAft>
                <a:spcPts val="0"/>
              </a:spcAft>
              <a:buNone/>
            </a:pPr>
            <a:fld id="{00000000-1234-1234-1234-123412341234}" type="slidenum">
              <a:rPr b="1" lang="en" sz="900">
                <a:solidFill>
                  <a:schemeClr val="lt1"/>
                </a:solidFill>
                <a:latin typeface="Open Sans"/>
                <a:ea typeface="Open Sans"/>
                <a:cs typeface="Open Sans"/>
                <a:sym typeface="Open Sans"/>
              </a:rPr>
              <a:t>‹#›</a:t>
            </a:fld>
            <a:endParaRPr b="1" sz="900">
              <a:solidFill>
                <a:schemeClr val="lt1"/>
              </a:solidFill>
              <a:latin typeface="Open Sans"/>
              <a:ea typeface="Open Sans"/>
              <a:cs typeface="Open Sans"/>
              <a:sym typeface="Open Sans"/>
            </a:endParaRPr>
          </a:p>
        </p:txBody>
      </p:sp>
      <p:grpSp>
        <p:nvGrpSpPr>
          <p:cNvPr id="1002" name="Google Shape;1002;p80"/>
          <p:cNvGrpSpPr/>
          <p:nvPr/>
        </p:nvGrpSpPr>
        <p:grpSpPr>
          <a:xfrm>
            <a:off x="117923" y="583050"/>
            <a:ext cx="1412702" cy="500100"/>
            <a:chOff x="117923" y="506850"/>
            <a:chExt cx="1412702" cy="500100"/>
          </a:xfrm>
        </p:grpSpPr>
        <p:sp>
          <p:nvSpPr>
            <p:cNvPr id="1003" name="Google Shape;1003;p80"/>
            <p:cNvSpPr txBox="1"/>
            <p:nvPr/>
          </p:nvSpPr>
          <p:spPr>
            <a:xfrm>
              <a:off x="440425" y="506850"/>
              <a:ext cx="1090200" cy="500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900">
                  <a:solidFill>
                    <a:schemeClr val="lt1"/>
                  </a:solidFill>
                  <a:latin typeface="Open Sans ExtraBold"/>
                  <a:ea typeface="Open Sans ExtraBold"/>
                  <a:cs typeface="Open Sans ExtraBold"/>
                  <a:sym typeface="Open Sans ExtraBold"/>
                </a:rPr>
                <a:t>País</a:t>
              </a:r>
              <a:endParaRPr sz="900">
                <a:solidFill>
                  <a:schemeClr val="lt1"/>
                </a:solidFill>
                <a:latin typeface="Open Sans ExtraBold"/>
                <a:ea typeface="Open Sans ExtraBold"/>
                <a:cs typeface="Open Sans ExtraBold"/>
                <a:sym typeface="Open Sans ExtraBold"/>
              </a:endParaRPr>
            </a:p>
            <a:p>
              <a:pPr indent="0" lvl="0" marL="0" rtl="0" algn="l">
                <a:spcBef>
                  <a:spcPts val="300"/>
                </a:spcBef>
                <a:spcAft>
                  <a:spcPts val="300"/>
                </a:spcAft>
                <a:buNone/>
              </a:pPr>
              <a:r>
                <a:rPr b="1" lang="en" sz="900">
                  <a:solidFill>
                    <a:schemeClr val="accent1"/>
                  </a:solidFill>
                  <a:latin typeface="Open Sans"/>
                  <a:ea typeface="Open Sans"/>
                  <a:cs typeface="Open Sans"/>
                  <a:sym typeface="Open Sans"/>
                </a:rPr>
                <a:t>Bangladesh</a:t>
              </a:r>
              <a:endParaRPr b="1" sz="900">
                <a:solidFill>
                  <a:schemeClr val="lt1"/>
                </a:solidFill>
                <a:latin typeface="Open Sans"/>
                <a:ea typeface="Open Sans"/>
                <a:cs typeface="Open Sans"/>
                <a:sym typeface="Open Sans"/>
              </a:endParaRPr>
            </a:p>
          </p:txBody>
        </p:sp>
        <p:pic>
          <p:nvPicPr>
            <p:cNvPr id="1004" name="Google Shape;1004;p80"/>
            <p:cNvPicPr preferRelativeResize="0"/>
            <p:nvPr/>
          </p:nvPicPr>
          <p:blipFill>
            <a:blip r:embed="rId3">
              <a:alphaModFix/>
            </a:blip>
            <a:stretch>
              <a:fillRect/>
            </a:stretch>
          </p:blipFill>
          <p:spPr>
            <a:xfrm>
              <a:off x="117923" y="608875"/>
              <a:ext cx="296050" cy="296049"/>
            </a:xfrm>
            <a:prstGeom prst="rect">
              <a:avLst/>
            </a:prstGeom>
            <a:noFill/>
            <a:ln>
              <a:noFill/>
            </a:ln>
          </p:spPr>
        </p:pic>
      </p:grpSp>
      <p:sp>
        <p:nvSpPr>
          <p:cNvPr id="1005" name="Google Shape;1005;p80"/>
          <p:cNvSpPr txBox="1"/>
          <p:nvPr>
            <p:ph idx="1" type="body"/>
          </p:nvPr>
        </p:nvSpPr>
        <p:spPr>
          <a:xfrm>
            <a:off x="1781825" y="1206700"/>
            <a:ext cx="3885300" cy="3331200"/>
          </a:xfrm>
          <a:prstGeom prst="rect">
            <a:avLst/>
          </a:prstGeom>
          <a:ln>
            <a:noFill/>
          </a:ln>
        </p:spPr>
        <p:txBody>
          <a:bodyPr anchorCtr="0" anchor="t" bIns="0" lIns="0" spcFirstLastPara="1" rIns="0" wrap="square" tIns="0">
            <a:noAutofit/>
          </a:bodyPr>
          <a:lstStyle/>
          <a:p>
            <a:pPr indent="0" lvl="0" marL="0" rtl="0" algn="l">
              <a:lnSpc>
                <a:spcPct val="115000"/>
              </a:lnSpc>
              <a:spcBef>
                <a:spcPts val="400"/>
              </a:spcBef>
              <a:spcAft>
                <a:spcPts val="0"/>
              </a:spcAft>
              <a:buNone/>
            </a:pPr>
            <a:r>
              <a:rPr lang="en" sz="1000"/>
              <a:t>El PNR tiene como objetivo apoyar el desarrollo humano y económico a través de iniciativas de resiliencia de las infraestructuras inclusivas y con perspectiva de género.</a:t>
            </a:r>
            <a:endParaRPr sz="1000"/>
          </a:p>
          <a:p>
            <a:pPr indent="0" lvl="0" marL="0" rtl="0" algn="l">
              <a:lnSpc>
                <a:spcPct val="115000"/>
              </a:lnSpc>
              <a:spcBef>
                <a:spcPts val="400"/>
              </a:spcBef>
              <a:spcAft>
                <a:spcPts val="0"/>
              </a:spcAft>
              <a:buNone/>
            </a:pPr>
            <a:r>
              <a:rPr b="1" lang="en" sz="1000"/>
              <a:t>El componente del programa de UNOPS mejora la capacidad del Gobierno para diseñar y construir infraestructuras que tengan en cuenta los riesgos y las cuestiones de género, y refuerza la gestión de los activos de infraestructura. </a:t>
            </a:r>
            <a:endParaRPr b="1" sz="1000"/>
          </a:p>
          <a:p>
            <a:pPr indent="0" lvl="0" marL="0" rtl="0" algn="l">
              <a:lnSpc>
                <a:spcPct val="115000"/>
              </a:lnSpc>
              <a:spcBef>
                <a:spcPts val="400"/>
              </a:spcBef>
              <a:spcAft>
                <a:spcPts val="0"/>
              </a:spcAft>
              <a:buNone/>
            </a:pPr>
            <a:r>
              <a:rPr lang="en" sz="1000"/>
              <a:t>UNOPS pretende reforzar el sistema de gestión de activos del Departamento de Ingeniería del Gobierno Local y la capacidad de toma de decisiones sobre el desarrollo de infraestructuras, el mantenimiento y/o la readaptación de los activos existentes. </a:t>
            </a:r>
            <a:endParaRPr sz="1000"/>
          </a:p>
          <a:p>
            <a:pPr indent="0" lvl="0" marL="0" rtl="0" algn="l">
              <a:lnSpc>
                <a:spcPct val="115000"/>
              </a:lnSpc>
              <a:spcBef>
                <a:spcPts val="400"/>
              </a:spcBef>
              <a:spcAft>
                <a:spcPts val="0"/>
              </a:spcAft>
              <a:buNone/>
            </a:pPr>
            <a:r>
              <a:rPr lang="en" sz="1000"/>
              <a:t>El proyecto también pretende crear una comprensión aplicada del análisis de fallos para mejorar el enfoque de reconstrucción Build-Back-Better. En 2019, 30 funcionarios del Departamento de Ingeniería del Gobierno Local recibieron formación en gestión de activos para crear capacidad en la entrega y gestión de una cartera de infraestructuras resilientes.</a:t>
            </a:r>
            <a:endParaRPr sz="1000"/>
          </a:p>
        </p:txBody>
      </p:sp>
      <p:sp>
        <p:nvSpPr>
          <p:cNvPr id="1006" name="Google Shape;1006;p80"/>
          <p:cNvSpPr/>
          <p:nvPr/>
        </p:nvSpPr>
        <p:spPr>
          <a:xfrm>
            <a:off x="5832500" y="1215900"/>
            <a:ext cx="2986800" cy="2711100"/>
          </a:xfrm>
          <a:prstGeom prst="rect">
            <a:avLst/>
          </a:prstGeom>
          <a:solidFill>
            <a:srgbClr val="F3F3F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666666"/>
                </a:solidFill>
              </a:rPr>
              <a:t>photo</a:t>
            </a:r>
            <a:endParaRPr>
              <a:solidFill>
                <a:srgbClr val="666666"/>
              </a:solidFill>
            </a:endParaRPr>
          </a:p>
        </p:txBody>
      </p:sp>
      <p:sp>
        <p:nvSpPr>
          <p:cNvPr id="1007" name="Google Shape;1007;p80"/>
          <p:cNvSpPr txBox="1"/>
          <p:nvPr/>
        </p:nvSpPr>
        <p:spPr>
          <a:xfrm>
            <a:off x="1781825" y="382050"/>
            <a:ext cx="7181100" cy="7497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b="1" lang="en" sz="2400">
                <a:solidFill>
                  <a:schemeClr val="lt2"/>
                </a:solidFill>
                <a:latin typeface="Open Sans"/>
                <a:ea typeface="Open Sans"/>
                <a:cs typeface="Open Sans"/>
                <a:sym typeface="Open Sans"/>
              </a:rPr>
              <a:t>Reforzar la resistencia de las infraestructuras - Programa Nacional de Resiliencia (PNR)</a:t>
            </a:r>
            <a:endParaRPr b="1" sz="2400">
              <a:solidFill>
                <a:schemeClr val="lt2"/>
              </a:solidFill>
              <a:latin typeface="Open Sans"/>
              <a:ea typeface="Open Sans"/>
              <a:cs typeface="Open Sans"/>
              <a:sym typeface="Open Sans"/>
            </a:endParaRPr>
          </a:p>
        </p:txBody>
      </p:sp>
      <p:grpSp>
        <p:nvGrpSpPr>
          <p:cNvPr id="1008" name="Google Shape;1008;p80"/>
          <p:cNvGrpSpPr/>
          <p:nvPr/>
        </p:nvGrpSpPr>
        <p:grpSpPr>
          <a:xfrm>
            <a:off x="131800" y="1143000"/>
            <a:ext cx="1573725" cy="1192800"/>
            <a:chOff x="131800" y="1143000"/>
            <a:chExt cx="1573725" cy="1192800"/>
          </a:xfrm>
        </p:grpSpPr>
        <p:pic>
          <p:nvPicPr>
            <p:cNvPr id="1009" name="Google Shape;1009;p80"/>
            <p:cNvPicPr preferRelativeResize="0"/>
            <p:nvPr/>
          </p:nvPicPr>
          <p:blipFill>
            <a:blip r:embed="rId4">
              <a:alphaModFix/>
            </a:blip>
            <a:stretch>
              <a:fillRect/>
            </a:stretch>
          </p:blipFill>
          <p:spPr>
            <a:xfrm>
              <a:off x="131800" y="1183150"/>
              <a:ext cx="330150" cy="330125"/>
            </a:xfrm>
            <a:prstGeom prst="rect">
              <a:avLst/>
            </a:prstGeom>
            <a:noFill/>
            <a:ln>
              <a:noFill/>
            </a:ln>
          </p:spPr>
        </p:pic>
        <p:sp>
          <p:nvSpPr>
            <p:cNvPr id="1010" name="Google Shape;1010;p80"/>
            <p:cNvSpPr txBox="1"/>
            <p:nvPr/>
          </p:nvSpPr>
          <p:spPr>
            <a:xfrm>
              <a:off x="440425" y="1143000"/>
              <a:ext cx="1265100" cy="1192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900">
                  <a:solidFill>
                    <a:schemeClr val="lt1"/>
                  </a:solidFill>
                  <a:latin typeface="Open Sans ExtraBold"/>
                  <a:ea typeface="Open Sans ExtraBold"/>
                  <a:cs typeface="Open Sans ExtraBold"/>
                  <a:sym typeface="Open Sans ExtraBold"/>
                </a:rPr>
                <a:t>Asociado</a:t>
              </a:r>
              <a:endParaRPr sz="900">
                <a:solidFill>
                  <a:schemeClr val="lt1"/>
                </a:solidFill>
                <a:latin typeface="Open Sans ExtraBold"/>
                <a:ea typeface="Open Sans ExtraBold"/>
                <a:cs typeface="Open Sans ExtraBold"/>
                <a:sym typeface="Open Sans ExtraBold"/>
              </a:endParaRPr>
            </a:p>
            <a:p>
              <a:pPr indent="0" lvl="0" marL="0" rtl="0" algn="l">
                <a:spcBef>
                  <a:spcPts val="300"/>
                </a:spcBef>
                <a:spcAft>
                  <a:spcPts val="0"/>
                </a:spcAft>
                <a:buNone/>
              </a:pPr>
              <a:r>
                <a:rPr b="1" lang="en" sz="900">
                  <a:solidFill>
                    <a:schemeClr val="accent1"/>
                  </a:solidFill>
                  <a:latin typeface="Open Sans"/>
                  <a:ea typeface="Open Sans"/>
                  <a:cs typeface="Open Sans"/>
                  <a:sym typeface="Open Sans"/>
                </a:rPr>
                <a:t>Reino Unido Suecia</a:t>
              </a:r>
              <a:endParaRPr b="1" sz="900">
                <a:solidFill>
                  <a:schemeClr val="accent1"/>
                </a:solidFill>
                <a:latin typeface="Open Sans"/>
                <a:ea typeface="Open Sans"/>
                <a:cs typeface="Open Sans"/>
                <a:sym typeface="Open Sans"/>
              </a:endParaRPr>
            </a:p>
            <a:p>
              <a:pPr indent="0" lvl="0" marL="0" rtl="0" algn="l">
                <a:spcBef>
                  <a:spcPts val="0"/>
                </a:spcBef>
                <a:spcAft>
                  <a:spcPts val="0"/>
                </a:spcAft>
                <a:buNone/>
              </a:pPr>
              <a:r>
                <a:rPr b="1" lang="en" sz="900">
                  <a:solidFill>
                    <a:schemeClr val="accent1"/>
                  </a:solidFill>
                  <a:latin typeface="Open Sans"/>
                  <a:ea typeface="Open Sans"/>
                  <a:cs typeface="Open Sans"/>
                  <a:sym typeface="Open Sans"/>
                </a:rPr>
                <a:t>ONU Mujeres UNDP</a:t>
              </a:r>
              <a:endParaRPr b="1" sz="900">
                <a:solidFill>
                  <a:schemeClr val="accent1"/>
                </a:solidFill>
                <a:latin typeface="Open Sans"/>
                <a:ea typeface="Open Sans"/>
                <a:cs typeface="Open Sans"/>
                <a:sym typeface="Open Sans"/>
              </a:endParaRPr>
            </a:p>
            <a:p>
              <a:pPr indent="0" lvl="0" marL="0" rtl="0" algn="l">
                <a:spcBef>
                  <a:spcPts val="0"/>
                </a:spcBef>
                <a:spcAft>
                  <a:spcPts val="0"/>
                </a:spcAft>
                <a:buNone/>
              </a:pPr>
              <a:r>
                <a:rPr b="1" lang="en" sz="900">
                  <a:solidFill>
                    <a:schemeClr val="accent1"/>
                  </a:solidFill>
                  <a:latin typeface="Open Sans"/>
                  <a:ea typeface="Open Sans"/>
                  <a:cs typeface="Open Sans"/>
                  <a:sym typeface="Open Sans"/>
                </a:rPr>
                <a:t>Gobierno de Bangladesh</a:t>
              </a:r>
              <a:endParaRPr b="1" sz="900">
                <a:solidFill>
                  <a:schemeClr val="accent1"/>
                </a:solidFill>
                <a:latin typeface="Open Sans"/>
                <a:ea typeface="Open Sans"/>
                <a:cs typeface="Open Sans"/>
                <a:sym typeface="Open Sans"/>
              </a:endParaRPr>
            </a:p>
          </p:txBody>
        </p:sp>
      </p:grpSp>
      <p:grpSp>
        <p:nvGrpSpPr>
          <p:cNvPr id="1011" name="Google Shape;1011;p80"/>
          <p:cNvGrpSpPr/>
          <p:nvPr/>
        </p:nvGrpSpPr>
        <p:grpSpPr>
          <a:xfrm>
            <a:off x="129002" y="2209375"/>
            <a:ext cx="1390548" cy="500100"/>
            <a:chOff x="131377" y="2194950"/>
            <a:chExt cx="1390548" cy="500100"/>
          </a:xfrm>
        </p:grpSpPr>
        <p:pic>
          <p:nvPicPr>
            <p:cNvPr id="1012" name="Google Shape;1012;p80"/>
            <p:cNvPicPr preferRelativeResize="0"/>
            <p:nvPr/>
          </p:nvPicPr>
          <p:blipFill>
            <a:blip r:embed="rId5">
              <a:alphaModFix/>
            </a:blip>
            <a:stretch>
              <a:fillRect/>
            </a:stretch>
          </p:blipFill>
          <p:spPr>
            <a:xfrm>
              <a:off x="131377" y="2217956"/>
              <a:ext cx="296050" cy="289637"/>
            </a:xfrm>
            <a:prstGeom prst="rect">
              <a:avLst/>
            </a:prstGeom>
            <a:noFill/>
            <a:ln>
              <a:noFill/>
            </a:ln>
          </p:spPr>
        </p:pic>
        <p:sp>
          <p:nvSpPr>
            <p:cNvPr id="1013" name="Google Shape;1013;p80"/>
            <p:cNvSpPr txBox="1"/>
            <p:nvPr/>
          </p:nvSpPr>
          <p:spPr>
            <a:xfrm>
              <a:off x="440425" y="2194950"/>
              <a:ext cx="1081500" cy="500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900">
                  <a:solidFill>
                    <a:schemeClr val="lt1"/>
                  </a:solidFill>
                  <a:latin typeface="Open Sans ExtraBold"/>
                  <a:ea typeface="Open Sans ExtraBold"/>
                  <a:cs typeface="Open Sans ExtraBold"/>
                  <a:sym typeface="Open Sans ExtraBold"/>
                </a:rPr>
                <a:t>Valor</a:t>
              </a:r>
              <a:endParaRPr sz="900">
                <a:solidFill>
                  <a:schemeClr val="lt1"/>
                </a:solidFill>
                <a:latin typeface="Open Sans ExtraBold"/>
                <a:ea typeface="Open Sans ExtraBold"/>
                <a:cs typeface="Open Sans ExtraBold"/>
                <a:sym typeface="Open Sans ExtraBold"/>
              </a:endParaRPr>
            </a:p>
            <a:p>
              <a:pPr indent="0" lvl="0" marL="0" rtl="0" algn="l">
                <a:spcBef>
                  <a:spcPts val="300"/>
                </a:spcBef>
                <a:spcAft>
                  <a:spcPts val="0"/>
                </a:spcAft>
                <a:buNone/>
              </a:pPr>
              <a:r>
                <a:rPr b="1" lang="en" sz="900">
                  <a:solidFill>
                    <a:schemeClr val="accent1"/>
                  </a:solidFill>
                  <a:latin typeface="Open Sans"/>
                  <a:ea typeface="Open Sans"/>
                  <a:cs typeface="Open Sans"/>
                  <a:sym typeface="Open Sans"/>
                </a:rPr>
                <a:t>USD </a:t>
              </a:r>
              <a:r>
                <a:rPr b="1" lang="en" sz="900">
                  <a:solidFill>
                    <a:schemeClr val="accent1"/>
                  </a:solidFill>
                  <a:latin typeface="Open Sans"/>
                  <a:ea typeface="Open Sans"/>
                  <a:cs typeface="Open Sans"/>
                  <a:sym typeface="Open Sans"/>
                </a:rPr>
                <a:t>$3.2 M</a:t>
              </a:r>
              <a:endParaRPr b="1" sz="900">
                <a:solidFill>
                  <a:schemeClr val="lt1"/>
                </a:solidFill>
                <a:latin typeface="Open Sans"/>
                <a:ea typeface="Open Sans"/>
                <a:cs typeface="Open Sans"/>
                <a:sym typeface="Open Sans"/>
              </a:endParaRPr>
            </a:p>
          </p:txBody>
        </p:sp>
      </p:grpSp>
      <p:grpSp>
        <p:nvGrpSpPr>
          <p:cNvPr id="1014" name="Google Shape;1014;p80"/>
          <p:cNvGrpSpPr/>
          <p:nvPr/>
        </p:nvGrpSpPr>
        <p:grpSpPr>
          <a:xfrm>
            <a:off x="117925" y="2719850"/>
            <a:ext cx="1412700" cy="500100"/>
            <a:chOff x="117925" y="2719850"/>
            <a:chExt cx="1412700" cy="500100"/>
          </a:xfrm>
        </p:grpSpPr>
        <p:pic>
          <p:nvPicPr>
            <p:cNvPr id="1015" name="Google Shape;1015;p80"/>
            <p:cNvPicPr preferRelativeResize="0"/>
            <p:nvPr/>
          </p:nvPicPr>
          <p:blipFill>
            <a:blip r:embed="rId6">
              <a:alphaModFix/>
            </a:blip>
            <a:stretch>
              <a:fillRect/>
            </a:stretch>
          </p:blipFill>
          <p:spPr>
            <a:xfrm>
              <a:off x="117925" y="2806250"/>
              <a:ext cx="282050" cy="288325"/>
            </a:xfrm>
            <a:prstGeom prst="rect">
              <a:avLst/>
            </a:prstGeom>
            <a:noFill/>
            <a:ln>
              <a:noFill/>
            </a:ln>
          </p:spPr>
        </p:pic>
        <p:sp>
          <p:nvSpPr>
            <p:cNvPr id="1016" name="Google Shape;1016;p80"/>
            <p:cNvSpPr txBox="1"/>
            <p:nvPr/>
          </p:nvSpPr>
          <p:spPr>
            <a:xfrm>
              <a:off x="440425" y="2719850"/>
              <a:ext cx="1090200" cy="500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900">
                  <a:solidFill>
                    <a:schemeClr val="lt1"/>
                  </a:solidFill>
                  <a:latin typeface="Open Sans ExtraBold"/>
                  <a:ea typeface="Open Sans ExtraBold"/>
                  <a:cs typeface="Open Sans ExtraBold"/>
                  <a:sym typeface="Open Sans ExtraBold"/>
                </a:rPr>
                <a:t>Período</a:t>
              </a:r>
              <a:endParaRPr sz="900">
                <a:solidFill>
                  <a:schemeClr val="lt1"/>
                </a:solidFill>
                <a:latin typeface="Open Sans ExtraBold"/>
                <a:ea typeface="Open Sans ExtraBold"/>
                <a:cs typeface="Open Sans ExtraBold"/>
                <a:sym typeface="Open Sans ExtraBold"/>
              </a:endParaRPr>
            </a:p>
            <a:p>
              <a:pPr indent="0" lvl="0" marL="0" rtl="0" algn="l">
                <a:spcBef>
                  <a:spcPts val="300"/>
                </a:spcBef>
                <a:spcAft>
                  <a:spcPts val="0"/>
                </a:spcAft>
                <a:buNone/>
              </a:pPr>
              <a:r>
                <a:rPr b="1" lang="en" sz="900">
                  <a:solidFill>
                    <a:schemeClr val="accent1"/>
                  </a:solidFill>
                  <a:latin typeface="Open Sans"/>
                  <a:ea typeface="Open Sans"/>
                  <a:cs typeface="Open Sans"/>
                  <a:sym typeface="Open Sans"/>
                </a:rPr>
                <a:t>2017-2022</a:t>
              </a:r>
              <a:endParaRPr/>
            </a:p>
          </p:txBody>
        </p:sp>
      </p:grpSp>
      <p:grpSp>
        <p:nvGrpSpPr>
          <p:cNvPr id="1017" name="Google Shape;1017;p80"/>
          <p:cNvGrpSpPr/>
          <p:nvPr/>
        </p:nvGrpSpPr>
        <p:grpSpPr>
          <a:xfrm>
            <a:off x="146150" y="4234150"/>
            <a:ext cx="1406050" cy="461700"/>
            <a:chOff x="146150" y="4157950"/>
            <a:chExt cx="1406050" cy="461700"/>
          </a:xfrm>
        </p:grpSpPr>
        <p:pic>
          <p:nvPicPr>
            <p:cNvPr id="1018" name="Google Shape;1018;p80"/>
            <p:cNvPicPr preferRelativeResize="0"/>
            <p:nvPr/>
          </p:nvPicPr>
          <p:blipFill>
            <a:blip r:embed="rId7">
              <a:alphaModFix/>
            </a:blip>
            <a:stretch>
              <a:fillRect/>
            </a:stretch>
          </p:blipFill>
          <p:spPr>
            <a:xfrm>
              <a:off x="146150" y="4237472"/>
              <a:ext cx="296050" cy="302641"/>
            </a:xfrm>
            <a:prstGeom prst="rect">
              <a:avLst/>
            </a:prstGeom>
            <a:noFill/>
            <a:ln>
              <a:noFill/>
            </a:ln>
          </p:spPr>
        </p:pic>
        <p:sp>
          <p:nvSpPr>
            <p:cNvPr id="1019" name="Google Shape;1019;p80"/>
            <p:cNvSpPr txBox="1"/>
            <p:nvPr/>
          </p:nvSpPr>
          <p:spPr>
            <a:xfrm>
              <a:off x="442200" y="4157950"/>
              <a:ext cx="11100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300"/>
                </a:spcAft>
                <a:buNone/>
              </a:pPr>
              <a:r>
                <a:rPr lang="en" sz="900">
                  <a:solidFill>
                    <a:schemeClr val="lt1"/>
                  </a:solidFill>
                  <a:latin typeface="Open Sans SemiBold"/>
                  <a:ea typeface="Open Sans SemiBold"/>
                  <a:cs typeface="Open Sans SemiBold"/>
                  <a:sym typeface="Open Sans SemiBold"/>
                </a:rPr>
                <a:t>Click </a:t>
              </a:r>
              <a:r>
                <a:rPr lang="en" sz="900" u="sng">
                  <a:solidFill>
                    <a:schemeClr val="lt1"/>
                  </a:solidFill>
                  <a:latin typeface="Open Sans SemiBold"/>
                  <a:ea typeface="Open Sans SemiBold"/>
                  <a:cs typeface="Open Sans SemiBold"/>
                  <a:sym typeface="Open Sans SemiBold"/>
                  <a:hlinkClick r:id="rId8">
                    <a:extLst>
                      <a:ext uri="{A12FA001-AC4F-418D-AE19-62706E023703}">
                        <ahyp:hlinkClr val="tx"/>
                      </a:ext>
                    </a:extLst>
                  </a:hlinkClick>
                </a:rPr>
                <a:t>aquí</a:t>
              </a:r>
              <a:r>
                <a:rPr lang="en" sz="900">
                  <a:solidFill>
                    <a:schemeClr val="lt1"/>
                  </a:solidFill>
                  <a:latin typeface="Open Sans SemiBold"/>
                  <a:ea typeface="Open Sans SemiBold"/>
                  <a:cs typeface="Open Sans SemiBold"/>
                  <a:sym typeface="Open Sans SemiBold"/>
                </a:rPr>
                <a:t> </a:t>
              </a:r>
              <a:r>
                <a:rPr lang="en" sz="900">
                  <a:solidFill>
                    <a:schemeClr val="lt1"/>
                  </a:solidFill>
                  <a:latin typeface="Open Sans SemiBold"/>
                  <a:ea typeface="Open Sans SemiBold"/>
                  <a:cs typeface="Open Sans SemiBold"/>
                  <a:sym typeface="Open Sans SemiBold"/>
                </a:rPr>
                <a:t>para saber más</a:t>
              </a:r>
              <a:endParaRPr>
                <a:solidFill>
                  <a:schemeClr val="lt1"/>
                </a:solidFill>
                <a:latin typeface="Open Sans SemiBold"/>
                <a:ea typeface="Open Sans SemiBold"/>
                <a:cs typeface="Open Sans SemiBold"/>
                <a:sym typeface="Open Sans SemiBold"/>
              </a:endParaRPr>
            </a:p>
          </p:txBody>
        </p:sp>
      </p:grpSp>
      <p:grpSp>
        <p:nvGrpSpPr>
          <p:cNvPr id="1020" name="Google Shape;1020;p80"/>
          <p:cNvGrpSpPr/>
          <p:nvPr/>
        </p:nvGrpSpPr>
        <p:grpSpPr>
          <a:xfrm>
            <a:off x="146150" y="3230317"/>
            <a:ext cx="1384475" cy="1054200"/>
            <a:chOff x="146150" y="3306517"/>
            <a:chExt cx="1384475" cy="1054200"/>
          </a:xfrm>
        </p:grpSpPr>
        <p:sp>
          <p:nvSpPr>
            <p:cNvPr id="1021" name="Google Shape;1021;p80"/>
            <p:cNvSpPr txBox="1"/>
            <p:nvPr/>
          </p:nvSpPr>
          <p:spPr>
            <a:xfrm>
              <a:off x="440425" y="3306517"/>
              <a:ext cx="1090200" cy="1054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900">
                  <a:solidFill>
                    <a:schemeClr val="lt1"/>
                  </a:solidFill>
                  <a:latin typeface="Open Sans ExtraBold"/>
                  <a:ea typeface="Open Sans ExtraBold"/>
                  <a:cs typeface="Open Sans ExtraBold"/>
                  <a:sym typeface="Open Sans ExtraBold"/>
                </a:rPr>
                <a:t>Áreas</a:t>
              </a:r>
              <a:r>
                <a:rPr lang="en" sz="900">
                  <a:solidFill>
                    <a:schemeClr val="lt1"/>
                  </a:solidFill>
                  <a:latin typeface="Open Sans ExtraBold"/>
                  <a:ea typeface="Open Sans ExtraBold"/>
                  <a:cs typeface="Open Sans ExtraBold"/>
                  <a:sym typeface="Open Sans ExtraBold"/>
                </a:rPr>
                <a:t> </a:t>
              </a:r>
              <a:endParaRPr sz="900">
                <a:solidFill>
                  <a:schemeClr val="lt1"/>
                </a:solidFill>
                <a:latin typeface="Open Sans ExtraBold"/>
                <a:ea typeface="Open Sans ExtraBold"/>
                <a:cs typeface="Open Sans ExtraBold"/>
                <a:sym typeface="Open Sans ExtraBold"/>
              </a:endParaRPr>
            </a:p>
            <a:p>
              <a:pPr indent="0" lvl="0" marL="0" rtl="0" algn="l">
                <a:spcBef>
                  <a:spcPts val="300"/>
                </a:spcBef>
                <a:spcAft>
                  <a:spcPts val="0"/>
                </a:spcAft>
                <a:buNone/>
              </a:pPr>
              <a:r>
                <a:rPr b="1" lang="en" sz="900">
                  <a:solidFill>
                    <a:schemeClr val="accent1"/>
                  </a:solidFill>
                  <a:latin typeface="Open Sans"/>
                  <a:ea typeface="Open Sans"/>
                  <a:cs typeface="Open Sans"/>
                  <a:sym typeface="Open Sans"/>
                </a:rPr>
                <a:t>Adaptación al Cambio Climático</a:t>
              </a:r>
              <a:endParaRPr b="1" sz="900">
                <a:solidFill>
                  <a:schemeClr val="accent1"/>
                </a:solidFill>
                <a:latin typeface="Open Sans"/>
                <a:ea typeface="Open Sans"/>
                <a:cs typeface="Open Sans"/>
                <a:sym typeface="Open Sans"/>
              </a:endParaRPr>
            </a:p>
            <a:p>
              <a:pPr indent="0" lvl="0" marL="0" rtl="0" algn="l">
                <a:spcBef>
                  <a:spcPts val="0"/>
                </a:spcBef>
                <a:spcAft>
                  <a:spcPts val="0"/>
                </a:spcAft>
                <a:buNone/>
              </a:pPr>
              <a:r>
                <a:rPr b="1" lang="en" sz="900">
                  <a:solidFill>
                    <a:schemeClr val="accent1"/>
                  </a:solidFill>
                  <a:latin typeface="Open Sans"/>
                  <a:ea typeface="Open Sans"/>
                  <a:cs typeface="Open Sans"/>
                  <a:sym typeface="Open Sans"/>
                </a:rPr>
                <a:t>Infraestructura</a:t>
              </a:r>
              <a:endParaRPr b="1" sz="900">
                <a:solidFill>
                  <a:schemeClr val="accent1"/>
                </a:solidFill>
                <a:latin typeface="Open Sans"/>
                <a:ea typeface="Open Sans"/>
                <a:cs typeface="Open Sans"/>
                <a:sym typeface="Open Sans"/>
              </a:endParaRPr>
            </a:p>
            <a:p>
              <a:pPr indent="0" lvl="0" marL="0" rtl="0" algn="l">
                <a:spcBef>
                  <a:spcPts val="0"/>
                </a:spcBef>
                <a:spcAft>
                  <a:spcPts val="0"/>
                </a:spcAft>
                <a:buNone/>
              </a:pPr>
              <a:r>
                <a:rPr b="1" lang="en" sz="900">
                  <a:solidFill>
                    <a:schemeClr val="accent1"/>
                  </a:solidFill>
                  <a:latin typeface="Open Sans"/>
                  <a:ea typeface="Open Sans"/>
                  <a:cs typeface="Open Sans"/>
                  <a:sym typeface="Open Sans"/>
                </a:rPr>
                <a:t>Género</a:t>
              </a:r>
              <a:endParaRPr b="1" sz="900">
                <a:solidFill>
                  <a:schemeClr val="accent1"/>
                </a:solidFill>
                <a:latin typeface="Open Sans"/>
                <a:ea typeface="Open Sans"/>
                <a:cs typeface="Open Sans"/>
                <a:sym typeface="Open Sans"/>
              </a:endParaRPr>
            </a:p>
          </p:txBody>
        </p:sp>
        <p:pic>
          <p:nvPicPr>
            <p:cNvPr id="1022" name="Google Shape;1022;p80"/>
            <p:cNvPicPr preferRelativeResize="0"/>
            <p:nvPr/>
          </p:nvPicPr>
          <p:blipFill>
            <a:blip r:embed="rId9">
              <a:alphaModFix/>
            </a:blip>
            <a:stretch>
              <a:fillRect/>
            </a:stretch>
          </p:blipFill>
          <p:spPr>
            <a:xfrm>
              <a:off x="146150" y="3376075"/>
              <a:ext cx="257575" cy="257575"/>
            </a:xfrm>
            <a:prstGeom prst="rect">
              <a:avLst/>
            </a:prstGeom>
            <a:noFill/>
            <a:ln>
              <a:noFill/>
            </a:ln>
          </p:spPr>
        </p:pic>
      </p:grpSp>
      <p:pic>
        <p:nvPicPr>
          <p:cNvPr id="1023" name="Google Shape;1023;p80"/>
          <p:cNvPicPr preferRelativeResize="0"/>
          <p:nvPr/>
        </p:nvPicPr>
        <p:blipFill>
          <a:blip r:embed="rId10">
            <a:alphaModFix/>
          </a:blip>
          <a:stretch>
            <a:fillRect/>
          </a:stretch>
        </p:blipFill>
        <p:spPr>
          <a:xfrm>
            <a:off x="1705613" y="4758225"/>
            <a:ext cx="1299979" cy="195900"/>
          </a:xfrm>
          <a:prstGeom prst="rect">
            <a:avLst/>
          </a:prstGeom>
          <a:noFill/>
          <a:ln>
            <a:noFill/>
          </a:ln>
        </p:spPr>
      </p:pic>
      <p:pic>
        <p:nvPicPr>
          <p:cNvPr id="1024" name="Google Shape;1024;p80"/>
          <p:cNvPicPr preferRelativeResize="0"/>
          <p:nvPr/>
        </p:nvPicPr>
        <p:blipFill rotWithShape="1">
          <a:blip r:embed="rId11">
            <a:alphaModFix/>
          </a:blip>
          <a:srcRect b="0" l="0" r="0" t="0"/>
          <a:stretch/>
        </p:blipFill>
        <p:spPr>
          <a:xfrm>
            <a:off x="5833872" y="3980688"/>
            <a:ext cx="493774" cy="493774"/>
          </a:xfrm>
          <a:prstGeom prst="rect">
            <a:avLst/>
          </a:prstGeom>
          <a:noFill/>
          <a:ln>
            <a:noFill/>
          </a:ln>
        </p:spPr>
      </p:pic>
      <p:pic>
        <p:nvPicPr>
          <p:cNvPr id="1025" name="Google Shape;1025;p80"/>
          <p:cNvPicPr preferRelativeResize="0"/>
          <p:nvPr/>
        </p:nvPicPr>
        <p:blipFill rotWithShape="1">
          <a:blip r:embed="rId12">
            <a:alphaModFix/>
          </a:blip>
          <a:srcRect b="0" l="8575" r="8567" t="0"/>
          <a:stretch/>
        </p:blipFill>
        <p:spPr>
          <a:xfrm>
            <a:off x="5833872" y="1220688"/>
            <a:ext cx="2990090" cy="2706624"/>
          </a:xfrm>
          <a:prstGeom prst="rect">
            <a:avLst/>
          </a:prstGeom>
          <a:noFill/>
          <a:ln>
            <a:noFill/>
          </a:ln>
        </p:spPr>
      </p:pic>
      <p:pic>
        <p:nvPicPr>
          <p:cNvPr id="1026" name="Google Shape;1026;p80"/>
          <p:cNvPicPr preferRelativeResize="0"/>
          <p:nvPr/>
        </p:nvPicPr>
        <p:blipFill rotWithShape="1">
          <a:blip r:embed="rId13">
            <a:alphaModFix/>
          </a:blip>
          <a:srcRect b="0" l="0" r="0" t="0"/>
          <a:stretch/>
        </p:blipFill>
        <p:spPr>
          <a:xfrm>
            <a:off x="6355080" y="3982113"/>
            <a:ext cx="493774" cy="493774"/>
          </a:xfrm>
          <a:prstGeom prst="rect">
            <a:avLst/>
          </a:prstGeom>
          <a:noFill/>
          <a:ln>
            <a:noFill/>
          </a:ln>
        </p:spPr>
      </p:pic>
      <p:pic>
        <p:nvPicPr>
          <p:cNvPr id="1027" name="Google Shape;1027;p80"/>
          <p:cNvPicPr preferRelativeResize="0"/>
          <p:nvPr/>
        </p:nvPicPr>
        <p:blipFill rotWithShape="1">
          <a:blip r:embed="rId14">
            <a:alphaModFix/>
          </a:blip>
          <a:srcRect b="0" l="0" r="0" t="0"/>
          <a:stretch/>
        </p:blipFill>
        <p:spPr>
          <a:xfrm>
            <a:off x="7397496" y="3979278"/>
            <a:ext cx="493500" cy="493500"/>
          </a:xfrm>
          <a:prstGeom prst="rect">
            <a:avLst/>
          </a:prstGeom>
          <a:noFill/>
          <a:ln>
            <a:noFill/>
          </a:ln>
        </p:spPr>
      </p:pic>
      <p:pic>
        <p:nvPicPr>
          <p:cNvPr id="1028" name="Google Shape;1028;p80"/>
          <p:cNvPicPr preferRelativeResize="0"/>
          <p:nvPr/>
        </p:nvPicPr>
        <p:blipFill rotWithShape="1">
          <a:blip r:embed="rId15">
            <a:alphaModFix/>
          </a:blip>
          <a:srcRect b="0" l="0" r="0" t="0"/>
          <a:stretch/>
        </p:blipFill>
        <p:spPr>
          <a:xfrm>
            <a:off x="7918704" y="3980688"/>
            <a:ext cx="493777" cy="493778"/>
          </a:xfrm>
          <a:prstGeom prst="rect">
            <a:avLst/>
          </a:prstGeom>
          <a:noFill/>
          <a:ln>
            <a:noFill/>
          </a:ln>
        </p:spPr>
      </p:pic>
      <p:pic>
        <p:nvPicPr>
          <p:cNvPr id="1029" name="Google Shape;1029;p80"/>
          <p:cNvPicPr preferRelativeResize="0"/>
          <p:nvPr/>
        </p:nvPicPr>
        <p:blipFill rotWithShape="1">
          <a:blip r:embed="rId16">
            <a:alphaModFix/>
          </a:blip>
          <a:srcRect b="0" l="0" r="0" t="0"/>
          <a:stretch/>
        </p:blipFill>
        <p:spPr>
          <a:xfrm>
            <a:off x="6876288" y="3980678"/>
            <a:ext cx="493774" cy="493774"/>
          </a:xfrm>
          <a:prstGeom prst="rect">
            <a:avLst/>
          </a:prstGeom>
          <a:noFill/>
          <a:ln>
            <a:noFill/>
          </a:ln>
        </p:spPr>
      </p:pic>
      <p:sp>
        <p:nvSpPr>
          <p:cNvPr id="1030" name="Google Shape;1030;p80"/>
          <p:cNvSpPr txBox="1"/>
          <p:nvPr/>
        </p:nvSpPr>
        <p:spPr>
          <a:xfrm>
            <a:off x="7278000" y="4588725"/>
            <a:ext cx="1225800" cy="400200"/>
          </a:xfrm>
          <a:prstGeom prst="rect">
            <a:avLst/>
          </a:prstGeom>
          <a:solidFill>
            <a:schemeClr val="lt1"/>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Open Sans"/>
              <a:ea typeface="Open Sans"/>
              <a:cs typeface="Open Sans"/>
              <a:sym typeface="Open Sans"/>
            </a:endParaRPr>
          </a:p>
        </p:txBody>
      </p:sp>
      <p:pic>
        <p:nvPicPr>
          <p:cNvPr id="1031" name="Google Shape;1031;p80"/>
          <p:cNvPicPr preferRelativeResize="0"/>
          <p:nvPr/>
        </p:nvPicPr>
        <p:blipFill>
          <a:blip r:embed="rId17">
            <a:alphaModFix/>
          </a:blip>
          <a:stretch>
            <a:fillRect/>
          </a:stretch>
        </p:blipFill>
        <p:spPr>
          <a:xfrm>
            <a:off x="7800225" y="4481725"/>
            <a:ext cx="1108475" cy="831348"/>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5" name="Shape 1035"/>
        <p:cNvGrpSpPr/>
        <p:nvPr/>
      </p:nvGrpSpPr>
      <p:grpSpPr>
        <a:xfrm>
          <a:off x="0" y="0"/>
          <a:ext cx="0" cy="0"/>
          <a:chOff x="0" y="0"/>
          <a:chExt cx="0" cy="0"/>
        </a:xfrm>
      </p:grpSpPr>
      <p:sp>
        <p:nvSpPr>
          <p:cNvPr id="1036" name="Google Shape;1036;p81"/>
          <p:cNvSpPr/>
          <p:nvPr/>
        </p:nvSpPr>
        <p:spPr>
          <a:xfrm>
            <a:off x="1502150" y="4619375"/>
            <a:ext cx="487800" cy="3909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7" name="Google Shape;1037;p81"/>
          <p:cNvSpPr/>
          <p:nvPr/>
        </p:nvSpPr>
        <p:spPr>
          <a:xfrm>
            <a:off x="0" y="0"/>
            <a:ext cx="1540200" cy="51480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8" name="Google Shape;1038;p81"/>
          <p:cNvSpPr txBox="1"/>
          <p:nvPr/>
        </p:nvSpPr>
        <p:spPr>
          <a:xfrm>
            <a:off x="8214290" y="4700016"/>
            <a:ext cx="594300" cy="183000"/>
          </a:xfrm>
          <a:prstGeom prst="rect">
            <a:avLst/>
          </a:prstGeom>
          <a:noFill/>
          <a:ln>
            <a:noFill/>
          </a:ln>
        </p:spPr>
        <p:txBody>
          <a:bodyPr anchorCtr="0" anchor="b" bIns="0" lIns="0" spcFirstLastPara="1" rIns="0" wrap="square" tIns="0">
            <a:noAutofit/>
          </a:bodyPr>
          <a:lstStyle/>
          <a:p>
            <a:pPr indent="0" lvl="0" marL="0" rtl="0" algn="r">
              <a:spcBef>
                <a:spcPts val="0"/>
              </a:spcBef>
              <a:spcAft>
                <a:spcPts val="0"/>
              </a:spcAft>
              <a:buNone/>
            </a:pPr>
            <a:fld id="{00000000-1234-1234-1234-123412341234}" type="slidenum">
              <a:rPr b="1" lang="en" sz="900">
                <a:solidFill>
                  <a:schemeClr val="lt1"/>
                </a:solidFill>
                <a:latin typeface="Open Sans"/>
                <a:ea typeface="Open Sans"/>
                <a:cs typeface="Open Sans"/>
                <a:sym typeface="Open Sans"/>
              </a:rPr>
              <a:t>‹#›</a:t>
            </a:fld>
            <a:endParaRPr b="1" sz="900">
              <a:solidFill>
                <a:schemeClr val="lt1"/>
              </a:solidFill>
              <a:latin typeface="Open Sans"/>
              <a:ea typeface="Open Sans"/>
              <a:cs typeface="Open Sans"/>
              <a:sym typeface="Open Sans"/>
            </a:endParaRPr>
          </a:p>
        </p:txBody>
      </p:sp>
      <p:grpSp>
        <p:nvGrpSpPr>
          <p:cNvPr id="1039" name="Google Shape;1039;p81"/>
          <p:cNvGrpSpPr/>
          <p:nvPr/>
        </p:nvGrpSpPr>
        <p:grpSpPr>
          <a:xfrm>
            <a:off x="117923" y="583050"/>
            <a:ext cx="1412702" cy="500100"/>
            <a:chOff x="117923" y="506850"/>
            <a:chExt cx="1412702" cy="500100"/>
          </a:xfrm>
        </p:grpSpPr>
        <p:sp>
          <p:nvSpPr>
            <p:cNvPr id="1040" name="Google Shape;1040;p81"/>
            <p:cNvSpPr txBox="1"/>
            <p:nvPr/>
          </p:nvSpPr>
          <p:spPr>
            <a:xfrm>
              <a:off x="440425" y="506850"/>
              <a:ext cx="1090200" cy="500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900">
                  <a:solidFill>
                    <a:schemeClr val="lt1"/>
                  </a:solidFill>
                  <a:latin typeface="Open Sans ExtraBold"/>
                  <a:ea typeface="Open Sans ExtraBold"/>
                  <a:cs typeface="Open Sans ExtraBold"/>
                  <a:sym typeface="Open Sans ExtraBold"/>
                </a:rPr>
                <a:t>País</a:t>
              </a:r>
              <a:endParaRPr sz="900">
                <a:solidFill>
                  <a:schemeClr val="lt1"/>
                </a:solidFill>
                <a:latin typeface="Open Sans ExtraBold"/>
                <a:ea typeface="Open Sans ExtraBold"/>
                <a:cs typeface="Open Sans ExtraBold"/>
                <a:sym typeface="Open Sans ExtraBold"/>
              </a:endParaRPr>
            </a:p>
            <a:p>
              <a:pPr indent="0" lvl="0" marL="0" rtl="0" algn="l">
                <a:spcBef>
                  <a:spcPts val="300"/>
                </a:spcBef>
                <a:spcAft>
                  <a:spcPts val="300"/>
                </a:spcAft>
                <a:buNone/>
              </a:pPr>
              <a:r>
                <a:rPr b="1" lang="en" sz="900">
                  <a:solidFill>
                    <a:schemeClr val="accent1"/>
                  </a:solidFill>
                  <a:latin typeface="Open Sans"/>
                  <a:ea typeface="Open Sans"/>
                  <a:cs typeface="Open Sans"/>
                  <a:sym typeface="Open Sans"/>
                </a:rPr>
                <a:t>Indonesia</a:t>
              </a:r>
              <a:endParaRPr b="1" sz="900">
                <a:solidFill>
                  <a:schemeClr val="lt1"/>
                </a:solidFill>
                <a:latin typeface="Open Sans"/>
                <a:ea typeface="Open Sans"/>
                <a:cs typeface="Open Sans"/>
                <a:sym typeface="Open Sans"/>
              </a:endParaRPr>
            </a:p>
          </p:txBody>
        </p:sp>
        <p:pic>
          <p:nvPicPr>
            <p:cNvPr id="1041" name="Google Shape;1041;p81"/>
            <p:cNvPicPr preferRelativeResize="0"/>
            <p:nvPr/>
          </p:nvPicPr>
          <p:blipFill>
            <a:blip r:embed="rId3">
              <a:alphaModFix/>
            </a:blip>
            <a:stretch>
              <a:fillRect/>
            </a:stretch>
          </p:blipFill>
          <p:spPr>
            <a:xfrm>
              <a:off x="117923" y="608875"/>
              <a:ext cx="296050" cy="296049"/>
            </a:xfrm>
            <a:prstGeom prst="rect">
              <a:avLst/>
            </a:prstGeom>
            <a:noFill/>
            <a:ln>
              <a:noFill/>
            </a:ln>
          </p:spPr>
        </p:pic>
      </p:grpSp>
      <p:sp>
        <p:nvSpPr>
          <p:cNvPr id="1042" name="Google Shape;1042;p81"/>
          <p:cNvSpPr txBox="1"/>
          <p:nvPr>
            <p:ph idx="1" type="body"/>
          </p:nvPr>
        </p:nvSpPr>
        <p:spPr>
          <a:xfrm>
            <a:off x="1781825" y="1206700"/>
            <a:ext cx="3825900" cy="3331200"/>
          </a:xfrm>
          <a:prstGeom prst="rect">
            <a:avLst/>
          </a:prstGeom>
          <a:ln>
            <a:noFill/>
          </a:ln>
        </p:spPr>
        <p:txBody>
          <a:bodyPr anchorCtr="0" anchor="t" bIns="0" lIns="0" spcFirstLastPara="1" rIns="0" wrap="square" tIns="0">
            <a:noAutofit/>
          </a:bodyPr>
          <a:lstStyle/>
          <a:p>
            <a:pPr indent="0" lvl="0" marL="0" rtl="0" algn="l">
              <a:lnSpc>
                <a:spcPct val="115000"/>
              </a:lnSpc>
              <a:spcBef>
                <a:spcPts val="0"/>
              </a:spcBef>
              <a:spcAft>
                <a:spcPts val="0"/>
              </a:spcAft>
              <a:buNone/>
            </a:pPr>
            <a:r>
              <a:rPr lang="en" sz="950">
                <a:solidFill>
                  <a:srgbClr val="000000"/>
                </a:solidFill>
              </a:rPr>
              <a:t>De 2018 a 2022, UNOPS ha apoyado a la Agencia de Restauración de Turberas de Indonesia (BRG) para prevenir los incendios de tierras y restaurar más de 2,67 millones de hectáreas de bosques y turberas en siete provincias prioritarias, llegando a 1.205 pueblos. </a:t>
            </a:r>
            <a:endParaRPr sz="950">
              <a:solidFill>
                <a:srgbClr val="000000"/>
              </a:solidFill>
            </a:endParaRPr>
          </a:p>
          <a:p>
            <a:pPr indent="0" lvl="0" marL="0" rtl="0" algn="l">
              <a:lnSpc>
                <a:spcPct val="115000"/>
              </a:lnSpc>
              <a:spcBef>
                <a:spcPts val="600"/>
              </a:spcBef>
              <a:spcAft>
                <a:spcPts val="0"/>
              </a:spcAft>
              <a:buNone/>
            </a:pPr>
            <a:r>
              <a:rPr lang="en" sz="950">
                <a:solidFill>
                  <a:srgbClr val="000000"/>
                </a:solidFill>
              </a:rPr>
              <a:t>En los últimos tres años, el proyecto ha llegado a más de 67.000 beneficiarios mediante el</a:t>
            </a:r>
            <a:r>
              <a:rPr b="1" lang="en" sz="950">
                <a:solidFill>
                  <a:srgbClr val="000000"/>
                </a:solidFill>
              </a:rPr>
              <a:t> avance de modelos de restauración integrada de turberas que restauran el ecosistema a la vez que revitalizan los medios de vida. </a:t>
            </a:r>
            <a:r>
              <a:rPr lang="en" sz="950">
                <a:solidFill>
                  <a:srgbClr val="000000"/>
                </a:solidFill>
              </a:rPr>
              <a:t>Millones de personas se han beneficiado de la reducción de la degradación de las turberas y de la disminución de la probabilidad de incendios y de la neblina tóxica asociada, que de otro modo sería transportada por los vientos.</a:t>
            </a:r>
            <a:endParaRPr sz="950">
              <a:solidFill>
                <a:srgbClr val="000000"/>
              </a:solidFill>
            </a:endParaRPr>
          </a:p>
          <a:p>
            <a:pPr indent="0" lvl="0" marL="0" rtl="0" algn="l">
              <a:lnSpc>
                <a:spcPct val="115000"/>
              </a:lnSpc>
              <a:spcBef>
                <a:spcPts val="600"/>
              </a:spcBef>
              <a:spcAft>
                <a:spcPts val="600"/>
              </a:spcAft>
              <a:buNone/>
            </a:pPr>
            <a:r>
              <a:rPr lang="en" sz="950">
                <a:solidFill>
                  <a:srgbClr val="000000"/>
                </a:solidFill>
              </a:rPr>
              <a:t>En las aldeas, se ha fomentado la organización comunitaria y la vigilancia colectiva, mediante, por ejemplo, la educación de los jóvenes y el apoyo a las agricultoras afectadas por los incendios forestales. Las pequeñas empresas comunitarias, basadas principalmente en modelos agrícolas sin quemas, han desarrollado modelos de negocio que protegen y restauran las turberas, lo que ha supuesto una revitalización económica.</a:t>
            </a:r>
            <a:endParaRPr sz="950">
              <a:solidFill>
                <a:srgbClr val="000000"/>
              </a:solidFill>
            </a:endParaRPr>
          </a:p>
        </p:txBody>
      </p:sp>
      <p:sp>
        <p:nvSpPr>
          <p:cNvPr id="1043" name="Google Shape;1043;p81"/>
          <p:cNvSpPr/>
          <p:nvPr/>
        </p:nvSpPr>
        <p:spPr>
          <a:xfrm>
            <a:off x="5832500" y="1215900"/>
            <a:ext cx="2986800" cy="2711100"/>
          </a:xfrm>
          <a:prstGeom prst="rect">
            <a:avLst/>
          </a:prstGeom>
          <a:solidFill>
            <a:srgbClr val="F3F3F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666666"/>
                </a:solidFill>
              </a:rPr>
              <a:t>photo</a:t>
            </a:r>
            <a:endParaRPr>
              <a:solidFill>
                <a:srgbClr val="666666"/>
              </a:solidFill>
            </a:endParaRPr>
          </a:p>
        </p:txBody>
      </p:sp>
      <p:sp>
        <p:nvSpPr>
          <p:cNvPr id="1044" name="Google Shape;1044;p81"/>
          <p:cNvSpPr txBox="1"/>
          <p:nvPr/>
        </p:nvSpPr>
        <p:spPr>
          <a:xfrm>
            <a:off x="1781825" y="382050"/>
            <a:ext cx="6882900" cy="7497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b="1" lang="en" sz="2600">
                <a:solidFill>
                  <a:schemeClr val="lt2"/>
                </a:solidFill>
                <a:latin typeface="Open Sans"/>
                <a:ea typeface="Open Sans"/>
                <a:cs typeface="Open Sans"/>
                <a:sym typeface="Open Sans"/>
              </a:rPr>
              <a:t>Restaurar las turberas para proteger nuestro planeta</a:t>
            </a:r>
            <a:endParaRPr b="1" sz="2600">
              <a:solidFill>
                <a:schemeClr val="lt2"/>
              </a:solidFill>
              <a:latin typeface="Open Sans"/>
              <a:ea typeface="Open Sans"/>
              <a:cs typeface="Open Sans"/>
              <a:sym typeface="Open Sans"/>
            </a:endParaRPr>
          </a:p>
        </p:txBody>
      </p:sp>
      <p:pic>
        <p:nvPicPr>
          <p:cNvPr id="1045" name="Google Shape;1045;p81">
            <a:hlinkClick r:id="rId4"/>
          </p:cNvPr>
          <p:cNvPicPr preferRelativeResize="0"/>
          <p:nvPr/>
        </p:nvPicPr>
        <p:blipFill rotWithShape="1">
          <a:blip r:embed="rId5">
            <a:alphaModFix/>
          </a:blip>
          <a:srcRect b="0" l="12222" r="34120" t="0"/>
          <a:stretch/>
        </p:blipFill>
        <p:spPr>
          <a:xfrm>
            <a:off x="5830287" y="1206688"/>
            <a:ext cx="2991228" cy="2711123"/>
          </a:xfrm>
          <a:prstGeom prst="rect">
            <a:avLst/>
          </a:prstGeom>
          <a:noFill/>
          <a:ln>
            <a:noFill/>
          </a:ln>
        </p:spPr>
      </p:pic>
      <p:pic>
        <p:nvPicPr>
          <p:cNvPr id="1046" name="Google Shape;1046;p81"/>
          <p:cNvPicPr preferRelativeResize="0"/>
          <p:nvPr/>
        </p:nvPicPr>
        <p:blipFill rotWithShape="1">
          <a:blip r:embed="rId6">
            <a:alphaModFix/>
          </a:blip>
          <a:srcRect b="0" l="0" r="0" t="0"/>
          <a:stretch/>
        </p:blipFill>
        <p:spPr>
          <a:xfrm>
            <a:off x="7397496" y="3982499"/>
            <a:ext cx="493777" cy="493778"/>
          </a:xfrm>
          <a:prstGeom prst="rect">
            <a:avLst/>
          </a:prstGeom>
          <a:noFill/>
          <a:ln>
            <a:noFill/>
          </a:ln>
        </p:spPr>
      </p:pic>
      <p:grpSp>
        <p:nvGrpSpPr>
          <p:cNvPr id="1047" name="Google Shape;1047;p81"/>
          <p:cNvGrpSpPr/>
          <p:nvPr/>
        </p:nvGrpSpPr>
        <p:grpSpPr>
          <a:xfrm>
            <a:off x="131800" y="1143000"/>
            <a:ext cx="1385925" cy="1054200"/>
            <a:chOff x="131800" y="1143000"/>
            <a:chExt cx="1385925" cy="1054200"/>
          </a:xfrm>
        </p:grpSpPr>
        <p:pic>
          <p:nvPicPr>
            <p:cNvPr id="1048" name="Google Shape;1048;p81"/>
            <p:cNvPicPr preferRelativeResize="0"/>
            <p:nvPr/>
          </p:nvPicPr>
          <p:blipFill>
            <a:blip r:embed="rId7">
              <a:alphaModFix/>
            </a:blip>
            <a:stretch>
              <a:fillRect/>
            </a:stretch>
          </p:blipFill>
          <p:spPr>
            <a:xfrm>
              <a:off x="131800" y="1183150"/>
              <a:ext cx="330150" cy="330125"/>
            </a:xfrm>
            <a:prstGeom prst="rect">
              <a:avLst/>
            </a:prstGeom>
            <a:noFill/>
            <a:ln>
              <a:noFill/>
            </a:ln>
          </p:spPr>
        </p:pic>
        <p:sp>
          <p:nvSpPr>
            <p:cNvPr id="1049" name="Google Shape;1049;p81"/>
            <p:cNvSpPr txBox="1"/>
            <p:nvPr/>
          </p:nvSpPr>
          <p:spPr>
            <a:xfrm>
              <a:off x="440425" y="1143000"/>
              <a:ext cx="1077300" cy="1054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900">
                  <a:solidFill>
                    <a:schemeClr val="lt1"/>
                  </a:solidFill>
                  <a:latin typeface="Open Sans ExtraBold"/>
                  <a:ea typeface="Open Sans ExtraBold"/>
                  <a:cs typeface="Open Sans ExtraBold"/>
                  <a:sym typeface="Open Sans ExtraBold"/>
                </a:rPr>
                <a:t>Asociado</a:t>
              </a:r>
              <a:endParaRPr sz="900">
                <a:solidFill>
                  <a:schemeClr val="lt1"/>
                </a:solidFill>
                <a:latin typeface="Open Sans ExtraBold"/>
                <a:ea typeface="Open Sans ExtraBold"/>
                <a:cs typeface="Open Sans ExtraBold"/>
                <a:sym typeface="Open Sans ExtraBold"/>
              </a:endParaRPr>
            </a:p>
            <a:p>
              <a:pPr indent="0" lvl="0" marL="0" rtl="0" algn="l">
                <a:spcBef>
                  <a:spcPts val="300"/>
                </a:spcBef>
                <a:spcAft>
                  <a:spcPts val="0"/>
                </a:spcAft>
                <a:buNone/>
              </a:pPr>
              <a:r>
                <a:rPr b="1" lang="en" sz="900">
                  <a:solidFill>
                    <a:schemeClr val="accent1"/>
                  </a:solidFill>
                  <a:latin typeface="Open Sans"/>
                  <a:ea typeface="Open Sans"/>
                  <a:cs typeface="Open Sans"/>
                  <a:sym typeface="Open Sans"/>
                </a:rPr>
                <a:t>Noruega</a:t>
              </a:r>
              <a:endParaRPr b="1" sz="900">
                <a:solidFill>
                  <a:schemeClr val="accent1"/>
                </a:solidFill>
                <a:latin typeface="Open Sans"/>
                <a:ea typeface="Open Sans"/>
                <a:cs typeface="Open Sans"/>
                <a:sym typeface="Open Sans"/>
              </a:endParaRPr>
            </a:p>
            <a:p>
              <a:pPr indent="0" lvl="0" marL="0" rtl="0" algn="l">
                <a:spcBef>
                  <a:spcPts val="0"/>
                </a:spcBef>
                <a:spcAft>
                  <a:spcPts val="0"/>
                </a:spcAft>
                <a:buNone/>
              </a:pPr>
              <a:r>
                <a:rPr b="1" lang="en" sz="900">
                  <a:solidFill>
                    <a:schemeClr val="accent1"/>
                  </a:solidFill>
                  <a:latin typeface="Open Sans"/>
                  <a:ea typeface="Open Sans"/>
                  <a:cs typeface="Open Sans"/>
                  <a:sym typeface="Open Sans"/>
                </a:rPr>
                <a:t>Reino Unido FCDO</a:t>
              </a:r>
              <a:endParaRPr b="1" sz="900">
                <a:solidFill>
                  <a:schemeClr val="accent1"/>
                </a:solidFill>
                <a:latin typeface="Open Sans"/>
                <a:ea typeface="Open Sans"/>
                <a:cs typeface="Open Sans"/>
                <a:sym typeface="Open Sans"/>
              </a:endParaRPr>
            </a:p>
            <a:p>
              <a:pPr indent="0" lvl="0" marL="0" rtl="0" algn="l">
                <a:spcBef>
                  <a:spcPts val="0"/>
                </a:spcBef>
                <a:spcAft>
                  <a:spcPts val="0"/>
                </a:spcAft>
                <a:buNone/>
              </a:pPr>
              <a:r>
                <a:rPr b="1" lang="en" sz="900">
                  <a:solidFill>
                    <a:schemeClr val="accent1"/>
                  </a:solidFill>
                  <a:latin typeface="Open Sans"/>
                  <a:ea typeface="Open Sans"/>
                  <a:cs typeface="Open Sans"/>
                  <a:sym typeface="Open Sans"/>
                </a:rPr>
                <a:t>Gobierno de Indonesia</a:t>
              </a:r>
              <a:endParaRPr b="1" sz="900">
                <a:solidFill>
                  <a:schemeClr val="lt1"/>
                </a:solidFill>
                <a:latin typeface="Open Sans"/>
                <a:ea typeface="Open Sans"/>
                <a:cs typeface="Open Sans"/>
                <a:sym typeface="Open Sans"/>
              </a:endParaRPr>
            </a:p>
          </p:txBody>
        </p:sp>
      </p:grpSp>
      <p:grpSp>
        <p:nvGrpSpPr>
          <p:cNvPr id="1050" name="Google Shape;1050;p81"/>
          <p:cNvGrpSpPr/>
          <p:nvPr/>
        </p:nvGrpSpPr>
        <p:grpSpPr>
          <a:xfrm>
            <a:off x="129002" y="2056975"/>
            <a:ext cx="1390548" cy="500100"/>
            <a:chOff x="131377" y="2194950"/>
            <a:chExt cx="1390548" cy="500100"/>
          </a:xfrm>
        </p:grpSpPr>
        <p:pic>
          <p:nvPicPr>
            <p:cNvPr id="1051" name="Google Shape;1051;p81"/>
            <p:cNvPicPr preferRelativeResize="0"/>
            <p:nvPr/>
          </p:nvPicPr>
          <p:blipFill>
            <a:blip r:embed="rId8">
              <a:alphaModFix/>
            </a:blip>
            <a:stretch>
              <a:fillRect/>
            </a:stretch>
          </p:blipFill>
          <p:spPr>
            <a:xfrm>
              <a:off x="131377" y="2217956"/>
              <a:ext cx="296050" cy="289637"/>
            </a:xfrm>
            <a:prstGeom prst="rect">
              <a:avLst/>
            </a:prstGeom>
            <a:noFill/>
            <a:ln>
              <a:noFill/>
            </a:ln>
          </p:spPr>
        </p:pic>
        <p:sp>
          <p:nvSpPr>
            <p:cNvPr id="1052" name="Google Shape;1052;p81"/>
            <p:cNvSpPr txBox="1"/>
            <p:nvPr/>
          </p:nvSpPr>
          <p:spPr>
            <a:xfrm>
              <a:off x="440425" y="2194950"/>
              <a:ext cx="1081500" cy="500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900">
                  <a:solidFill>
                    <a:schemeClr val="lt1"/>
                  </a:solidFill>
                  <a:latin typeface="Open Sans ExtraBold"/>
                  <a:ea typeface="Open Sans ExtraBold"/>
                  <a:cs typeface="Open Sans ExtraBold"/>
                  <a:sym typeface="Open Sans ExtraBold"/>
                </a:rPr>
                <a:t>Valor</a:t>
              </a:r>
              <a:endParaRPr sz="900">
                <a:solidFill>
                  <a:schemeClr val="lt1"/>
                </a:solidFill>
                <a:latin typeface="Open Sans ExtraBold"/>
                <a:ea typeface="Open Sans ExtraBold"/>
                <a:cs typeface="Open Sans ExtraBold"/>
                <a:sym typeface="Open Sans ExtraBold"/>
              </a:endParaRPr>
            </a:p>
            <a:p>
              <a:pPr indent="0" lvl="0" marL="0" rtl="0" algn="l">
                <a:spcBef>
                  <a:spcPts val="300"/>
                </a:spcBef>
                <a:spcAft>
                  <a:spcPts val="0"/>
                </a:spcAft>
                <a:buNone/>
              </a:pPr>
              <a:r>
                <a:rPr b="1" lang="en" sz="900">
                  <a:solidFill>
                    <a:schemeClr val="accent1"/>
                  </a:solidFill>
                  <a:latin typeface="Open Sans"/>
                  <a:ea typeface="Open Sans"/>
                  <a:cs typeface="Open Sans"/>
                  <a:sym typeface="Open Sans"/>
                </a:rPr>
                <a:t>USD </a:t>
              </a:r>
              <a:r>
                <a:rPr b="1" lang="en" sz="900">
                  <a:solidFill>
                    <a:schemeClr val="accent1"/>
                  </a:solidFill>
                  <a:latin typeface="Open Sans"/>
                  <a:ea typeface="Open Sans"/>
                  <a:cs typeface="Open Sans"/>
                  <a:sym typeface="Open Sans"/>
                </a:rPr>
                <a:t>$43 M</a:t>
              </a:r>
              <a:endParaRPr b="1" sz="900">
                <a:solidFill>
                  <a:schemeClr val="lt1"/>
                </a:solidFill>
                <a:latin typeface="Open Sans"/>
                <a:ea typeface="Open Sans"/>
                <a:cs typeface="Open Sans"/>
                <a:sym typeface="Open Sans"/>
              </a:endParaRPr>
            </a:p>
          </p:txBody>
        </p:sp>
      </p:grpSp>
      <p:grpSp>
        <p:nvGrpSpPr>
          <p:cNvPr id="1053" name="Google Shape;1053;p81"/>
          <p:cNvGrpSpPr/>
          <p:nvPr/>
        </p:nvGrpSpPr>
        <p:grpSpPr>
          <a:xfrm>
            <a:off x="117925" y="2643650"/>
            <a:ext cx="1412700" cy="500100"/>
            <a:chOff x="117925" y="2719850"/>
            <a:chExt cx="1412700" cy="500100"/>
          </a:xfrm>
        </p:grpSpPr>
        <p:pic>
          <p:nvPicPr>
            <p:cNvPr id="1054" name="Google Shape;1054;p81"/>
            <p:cNvPicPr preferRelativeResize="0"/>
            <p:nvPr/>
          </p:nvPicPr>
          <p:blipFill>
            <a:blip r:embed="rId9">
              <a:alphaModFix/>
            </a:blip>
            <a:stretch>
              <a:fillRect/>
            </a:stretch>
          </p:blipFill>
          <p:spPr>
            <a:xfrm>
              <a:off x="117925" y="2806250"/>
              <a:ext cx="282050" cy="288325"/>
            </a:xfrm>
            <a:prstGeom prst="rect">
              <a:avLst/>
            </a:prstGeom>
            <a:noFill/>
            <a:ln>
              <a:noFill/>
            </a:ln>
          </p:spPr>
        </p:pic>
        <p:sp>
          <p:nvSpPr>
            <p:cNvPr id="1055" name="Google Shape;1055;p81"/>
            <p:cNvSpPr txBox="1"/>
            <p:nvPr/>
          </p:nvSpPr>
          <p:spPr>
            <a:xfrm>
              <a:off x="440425" y="2719850"/>
              <a:ext cx="1090200" cy="500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900">
                  <a:solidFill>
                    <a:schemeClr val="lt1"/>
                  </a:solidFill>
                  <a:latin typeface="Open Sans ExtraBold"/>
                  <a:ea typeface="Open Sans ExtraBold"/>
                  <a:cs typeface="Open Sans ExtraBold"/>
                  <a:sym typeface="Open Sans ExtraBold"/>
                </a:rPr>
                <a:t>Período</a:t>
              </a:r>
              <a:endParaRPr sz="900">
                <a:solidFill>
                  <a:schemeClr val="lt1"/>
                </a:solidFill>
                <a:latin typeface="Open Sans ExtraBold"/>
                <a:ea typeface="Open Sans ExtraBold"/>
                <a:cs typeface="Open Sans ExtraBold"/>
                <a:sym typeface="Open Sans ExtraBold"/>
              </a:endParaRPr>
            </a:p>
            <a:p>
              <a:pPr indent="0" lvl="0" marL="0" rtl="0" algn="l">
                <a:spcBef>
                  <a:spcPts val="300"/>
                </a:spcBef>
                <a:spcAft>
                  <a:spcPts val="0"/>
                </a:spcAft>
                <a:buNone/>
              </a:pPr>
              <a:r>
                <a:rPr b="1" lang="en" sz="900">
                  <a:solidFill>
                    <a:schemeClr val="accent1"/>
                  </a:solidFill>
                  <a:latin typeface="Open Sans"/>
                  <a:ea typeface="Open Sans"/>
                  <a:cs typeface="Open Sans"/>
                  <a:sym typeface="Open Sans"/>
                </a:rPr>
                <a:t>2018-2022</a:t>
              </a:r>
              <a:endParaRPr/>
            </a:p>
          </p:txBody>
        </p:sp>
      </p:grpSp>
      <p:grpSp>
        <p:nvGrpSpPr>
          <p:cNvPr id="1056" name="Google Shape;1056;p81"/>
          <p:cNvGrpSpPr/>
          <p:nvPr/>
        </p:nvGrpSpPr>
        <p:grpSpPr>
          <a:xfrm>
            <a:off x="146150" y="4234150"/>
            <a:ext cx="1406050" cy="461700"/>
            <a:chOff x="146150" y="4157950"/>
            <a:chExt cx="1406050" cy="461700"/>
          </a:xfrm>
        </p:grpSpPr>
        <p:pic>
          <p:nvPicPr>
            <p:cNvPr id="1057" name="Google Shape;1057;p81"/>
            <p:cNvPicPr preferRelativeResize="0"/>
            <p:nvPr/>
          </p:nvPicPr>
          <p:blipFill>
            <a:blip r:embed="rId10">
              <a:alphaModFix/>
            </a:blip>
            <a:stretch>
              <a:fillRect/>
            </a:stretch>
          </p:blipFill>
          <p:spPr>
            <a:xfrm>
              <a:off x="146150" y="4237472"/>
              <a:ext cx="296050" cy="302641"/>
            </a:xfrm>
            <a:prstGeom prst="rect">
              <a:avLst/>
            </a:prstGeom>
            <a:noFill/>
            <a:ln>
              <a:noFill/>
            </a:ln>
          </p:spPr>
        </p:pic>
        <p:sp>
          <p:nvSpPr>
            <p:cNvPr id="1058" name="Google Shape;1058;p81"/>
            <p:cNvSpPr txBox="1"/>
            <p:nvPr/>
          </p:nvSpPr>
          <p:spPr>
            <a:xfrm>
              <a:off x="442200" y="4157950"/>
              <a:ext cx="11100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300"/>
                </a:spcAft>
                <a:buNone/>
              </a:pPr>
              <a:r>
                <a:rPr lang="en" sz="900">
                  <a:solidFill>
                    <a:schemeClr val="lt1"/>
                  </a:solidFill>
                  <a:latin typeface="Open Sans SemiBold"/>
                  <a:ea typeface="Open Sans SemiBold"/>
                  <a:cs typeface="Open Sans SemiBold"/>
                  <a:sym typeface="Open Sans SemiBold"/>
                </a:rPr>
                <a:t>Click </a:t>
              </a:r>
              <a:r>
                <a:rPr lang="en" sz="900" u="sng">
                  <a:solidFill>
                    <a:schemeClr val="lt1"/>
                  </a:solidFill>
                  <a:latin typeface="Open Sans SemiBold"/>
                  <a:ea typeface="Open Sans SemiBold"/>
                  <a:cs typeface="Open Sans SemiBold"/>
                  <a:sym typeface="Open Sans SemiBold"/>
                  <a:hlinkClick r:id="rId11">
                    <a:extLst>
                      <a:ext uri="{A12FA001-AC4F-418D-AE19-62706E023703}">
                        <ahyp:hlinkClr val="tx"/>
                      </a:ext>
                    </a:extLst>
                  </a:hlinkClick>
                </a:rPr>
                <a:t>aquí</a:t>
              </a:r>
              <a:r>
                <a:rPr lang="en" sz="900">
                  <a:solidFill>
                    <a:schemeClr val="accent3"/>
                  </a:solidFill>
                  <a:latin typeface="Open Sans SemiBold"/>
                  <a:ea typeface="Open Sans SemiBold"/>
                  <a:cs typeface="Open Sans SemiBold"/>
                  <a:sym typeface="Open Sans SemiBold"/>
                </a:rPr>
                <a:t> </a:t>
              </a:r>
              <a:r>
                <a:rPr lang="en" sz="900">
                  <a:solidFill>
                    <a:schemeClr val="lt1"/>
                  </a:solidFill>
                  <a:latin typeface="Open Sans SemiBold"/>
                  <a:ea typeface="Open Sans SemiBold"/>
                  <a:cs typeface="Open Sans SemiBold"/>
                  <a:sym typeface="Open Sans SemiBold"/>
                </a:rPr>
                <a:t>para saber más</a:t>
              </a:r>
              <a:endParaRPr>
                <a:solidFill>
                  <a:schemeClr val="lt1"/>
                </a:solidFill>
                <a:latin typeface="Open Sans SemiBold"/>
                <a:ea typeface="Open Sans SemiBold"/>
                <a:cs typeface="Open Sans SemiBold"/>
                <a:sym typeface="Open Sans SemiBold"/>
              </a:endParaRPr>
            </a:p>
          </p:txBody>
        </p:sp>
      </p:grpSp>
      <p:grpSp>
        <p:nvGrpSpPr>
          <p:cNvPr id="1059" name="Google Shape;1059;p81"/>
          <p:cNvGrpSpPr/>
          <p:nvPr/>
        </p:nvGrpSpPr>
        <p:grpSpPr>
          <a:xfrm>
            <a:off x="146150" y="3154117"/>
            <a:ext cx="1384475" cy="1054200"/>
            <a:chOff x="146150" y="3306517"/>
            <a:chExt cx="1384475" cy="1054200"/>
          </a:xfrm>
        </p:grpSpPr>
        <p:sp>
          <p:nvSpPr>
            <p:cNvPr id="1060" name="Google Shape;1060;p81"/>
            <p:cNvSpPr txBox="1"/>
            <p:nvPr/>
          </p:nvSpPr>
          <p:spPr>
            <a:xfrm>
              <a:off x="440425" y="3306517"/>
              <a:ext cx="1090200" cy="1054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900">
                  <a:solidFill>
                    <a:schemeClr val="lt1"/>
                  </a:solidFill>
                  <a:latin typeface="Open Sans ExtraBold"/>
                  <a:ea typeface="Open Sans ExtraBold"/>
                  <a:cs typeface="Open Sans ExtraBold"/>
                  <a:sym typeface="Open Sans ExtraBold"/>
                </a:rPr>
                <a:t>Área</a:t>
              </a:r>
              <a:r>
                <a:rPr lang="en" sz="900">
                  <a:solidFill>
                    <a:schemeClr val="lt1"/>
                  </a:solidFill>
                  <a:latin typeface="Open Sans ExtraBold"/>
                  <a:ea typeface="Open Sans ExtraBold"/>
                  <a:cs typeface="Open Sans ExtraBold"/>
                  <a:sym typeface="Open Sans ExtraBold"/>
                </a:rPr>
                <a:t>s </a:t>
              </a:r>
              <a:endParaRPr sz="900">
                <a:solidFill>
                  <a:schemeClr val="lt1"/>
                </a:solidFill>
                <a:latin typeface="Open Sans ExtraBold"/>
                <a:ea typeface="Open Sans ExtraBold"/>
                <a:cs typeface="Open Sans ExtraBold"/>
                <a:sym typeface="Open Sans ExtraBold"/>
              </a:endParaRPr>
            </a:p>
            <a:p>
              <a:pPr indent="0" lvl="0" marL="0" rtl="0" algn="l">
                <a:spcBef>
                  <a:spcPts val="300"/>
                </a:spcBef>
                <a:spcAft>
                  <a:spcPts val="0"/>
                </a:spcAft>
                <a:buNone/>
              </a:pPr>
              <a:r>
                <a:rPr b="1" lang="en" sz="900">
                  <a:solidFill>
                    <a:schemeClr val="accent1"/>
                  </a:solidFill>
                  <a:latin typeface="Open Sans"/>
                  <a:ea typeface="Open Sans"/>
                  <a:cs typeface="Open Sans"/>
                  <a:sym typeface="Open Sans"/>
                </a:rPr>
                <a:t>Mitigación del Cambio Climático</a:t>
              </a:r>
              <a:endParaRPr b="1" sz="900">
                <a:solidFill>
                  <a:schemeClr val="accent1"/>
                </a:solidFill>
                <a:latin typeface="Open Sans"/>
                <a:ea typeface="Open Sans"/>
                <a:cs typeface="Open Sans"/>
                <a:sym typeface="Open Sans"/>
              </a:endParaRPr>
            </a:p>
            <a:p>
              <a:pPr indent="0" lvl="0" marL="0" rtl="0" algn="l">
                <a:spcBef>
                  <a:spcPts val="0"/>
                </a:spcBef>
                <a:spcAft>
                  <a:spcPts val="0"/>
                </a:spcAft>
                <a:buNone/>
              </a:pPr>
              <a:r>
                <a:rPr b="1" lang="en" sz="900">
                  <a:solidFill>
                    <a:schemeClr val="accent1"/>
                  </a:solidFill>
                  <a:latin typeface="Open Sans"/>
                  <a:ea typeface="Open Sans"/>
                  <a:cs typeface="Open Sans"/>
                  <a:sym typeface="Open Sans"/>
                </a:rPr>
                <a:t>Desarrollo Económico</a:t>
              </a:r>
              <a:endParaRPr b="1" sz="900">
                <a:solidFill>
                  <a:schemeClr val="accent1"/>
                </a:solidFill>
                <a:latin typeface="Open Sans"/>
                <a:ea typeface="Open Sans"/>
                <a:cs typeface="Open Sans"/>
                <a:sym typeface="Open Sans"/>
              </a:endParaRPr>
            </a:p>
          </p:txBody>
        </p:sp>
        <p:pic>
          <p:nvPicPr>
            <p:cNvPr id="1061" name="Google Shape;1061;p81"/>
            <p:cNvPicPr preferRelativeResize="0"/>
            <p:nvPr/>
          </p:nvPicPr>
          <p:blipFill>
            <a:blip r:embed="rId12">
              <a:alphaModFix/>
            </a:blip>
            <a:stretch>
              <a:fillRect/>
            </a:stretch>
          </p:blipFill>
          <p:spPr>
            <a:xfrm>
              <a:off x="146150" y="3376075"/>
              <a:ext cx="257575" cy="257575"/>
            </a:xfrm>
            <a:prstGeom prst="rect">
              <a:avLst/>
            </a:prstGeom>
            <a:noFill/>
            <a:ln>
              <a:noFill/>
            </a:ln>
          </p:spPr>
        </p:pic>
      </p:grpSp>
      <p:pic>
        <p:nvPicPr>
          <p:cNvPr id="1062" name="Google Shape;1062;p81"/>
          <p:cNvPicPr preferRelativeResize="0"/>
          <p:nvPr/>
        </p:nvPicPr>
        <p:blipFill>
          <a:blip r:embed="rId13">
            <a:alphaModFix/>
          </a:blip>
          <a:stretch>
            <a:fillRect/>
          </a:stretch>
        </p:blipFill>
        <p:spPr>
          <a:xfrm>
            <a:off x="1705613" y="4758225"/>
            <a:ext cx="1299979" cy="195900"/>
          </a:xfrm>
          <a:prstGeom prst="rect">
            <a:avLst/>
          </a:prstGeom>
          <a:noFill/>
          <a:ln>
            <a:noFill/>
          </a:ln>
        </p:spPr>
      </p:pic>
      <p:sp>
        <p:nvSpPr>
          <p:cNvPr id="1063" name="Google Shape;1063;p81">
            <a:hlinkClick r:id="rId14"/>
          </p:cNvPr>
          <p:cNvSpPr/>
          <p:nvPr/>
        </p:nvSpPr>
        <p:spPr>
          <a:xfrm rot="5400000">
            <a:off x="7080282" y="2327250"/>
            <a:ext cx="561000" cy="493500"/>
          </a:xfrm>
          <a:prstGeom prst="triangle">
            <a:avLst>
              <a:gd fmla="val 50000" name="adj"/>
            </a:avLst>
          </a:prstGeom>
          <a:solidFill>
            <a:srgbClr val="FFFFFF">
              <a:alpha val="6535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064" name="Google Shape;1064;p81"/>
          <p:cNvPicPr preferRelativeResize="0"/>
          <p:nvPr/>
        </p:nvPicPr>
        <p:blipFill rotWithShape="1">
          <a:blip r:embed="rId15">
            <a:alphaModFix/>
          </a:blip>
          <a:srcRect b="0" l="0" r="0" t="0"/>
          <a:stretch/>
        </p:blipFill>
        <p:spPr>
          <a:xfrm>
            <a:off x="5833872" y="3979613"/>
            <a:ext cx="493500" cy="493500"/>
          </a:xfrm>
          <a:prstGeom prst="rect">
            <a:avLst/>
          </a:prstGeom>
          <a:noFill/>
          <a:ln>
            <a:noFill/>
          </a:ln>
        </p:spPr>
      </p:pic>
      <p:pic>
        <p:nvPicPr>
          <p:cNvPr id="1065" name="Google Shape;1065;p81"/>
          <p:cNvPicPr preferRelativeResize="0"/>
          <p:nvPr/>
        </p:nvPicPr>
        <p:blipFill rotWithShape="1">
          <a:blip r:embed="rId16">
            <a:alphaModFix/>
          </a:blip>
          <a:srcRect b="0" l="0" r="0" t="0"/>
          <a:stretch/>
        </p:blipFill>
        <p:spPr>
          <a:xfrm>
            <a:off x="6355080" y="3979623"/>
            <a:ext cx="493500" cy="493478"/>
          </a:xfrm>
          <a:prstGeom prst="rect">
            <a:avLst/>
          </a:prstGeom>
          <a:noFill/>
          <a:ln>
            <a:noFill/>
          </a:ln>
        </p:spPr>
      </p:pic>
      <p:pic>
        <p:nvPicPr>
          <p:cNvPr id="1066" name="Google Shape;1066;p81"/>
          <p:cNvPicPr preferRelativeResize="0"/>
          <p:nvPr/>
        </p:nvPicPr>
        <p:blipFill rotWithShape="1">
          <a:blip r:embed="rId17">
            <a:alphaModFix/>
          </a:blip>
          <a:srcRect b="0" l="0" r="0" t="0"/>
          <a:stretch/>
        </p:blipFill>
        <p:spPr>
          <a:xfrm>
            <a:off x="6876288" y="3979600"/>
            <a:ext cx="493500" cy="493500"/>
          </a:xfrm>
          <a:prstGeom prst="rect">
            <a:avLst/>
          </a:prstGeom>
          <a:noFill/>
          <a:ln>
            <a:noFill/>
          </a:ln>
        </p:spPr>
      </p:pic>
      <p:pic>
        <p:nvPicPr>
          <p:cNvPr id="1067" name="Google Shape;1067;p81"/>
          <p:cNvPicPr preferRelativeResize="0"/>
          <p:nvPr/>
        </p:nvPicPr>
        <p:blipFill>
          <a:blip r:embed="rId18">
            <a:alphaModFix/>
          </a:blip>
          <a:stretch>
            <a:fillRect/>
          </a:stretch>
        </p:blipFill>
        <p:spPr>
          <a:xfrm>
            <a:off x="7800225" y="4481725"/>
            <a:ext cx="1108475" cy="831348"/>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1" name="Shape 1071"/>
        <p:cNvGrpSpPr/>
        <p:nvPr/>
      </p:nvGrpSpPr>
      <p:grpSpPr>
        <a:xfrm>
          <a:off x="0" y="0"/>
          <a:ext cx="0" cy="0"/>
          <a:chOff x="0" y="0"/>
          <a:chExt cx="0" cy="0"/>
        </a:xfrm>
      </p:grpSpPr>
      <p:sp>
        <p:nvSpPr>
          <p:cNvPr id="1072" name="Google Shape;1072;p82"/>
          <p:cNvSpPr/>
          <p:nvPr/>
        </p:nvSpPr>
        <p:spPr>
          <a:xfrm>
            <a:off x="1502150" y="4619375"/>
            <a:ext cx="487800" cy="3909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3" name="Google Shape;1073;p82"/>
          <p:cNvSpPr/>
          <p:nvPr/>
        </p:nvSpPr>
        <p:spPr>
          <a:xfrm>
            <a:off x="0" y="0"/>
            <a:ext cx="1540200" cy="51480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4" name="Google Shape;1074;p82"/>
          <p:cNvSpPr txBox="1"/>
          <p:nvPr/>
        </p:nvSpPr>
        <p:spPr>
          <a:xfrm>
            <a:off x="8214290" y="4700016"/>
            <a:ext cx="594300" cy="183000"/>
          </a:xfrm>
          <a:prstGeom prst="rect">
            <a:avLst/>
          </a:prstGeom>
          <a:noFill/>
          <a:ln>
            <a:noFill/>
          </a:ln>
        </p:spPr>
        <p:txBody>
          <a:bodyPr anchorCtr="0" anchor="b" bIns="0" lIns="0" spcFirstLastPara="1" rIns="0" wrap="square" tIns="0">
            <a:noAutofit/>
          </a:bodyPr>
          <a:lstStyle/>
          <a:p>
            <a:pPr indent="0" lvl="0" marL="0" rtl="0" algn="r">
              <a:spcBef>
                <a:spcPts val="0"/>
              </a:spcBef>
              <a:spcAft>
                <a:spcPts val="0"/>
              </a:spcAft>
              <a:buNone/>
            </a:pPr>
            <a:fld id="{00000000-1234-1234-1234-123412341234}" type="slidenum">
              <a:rPr b="1" lang="en" sz="900">
                <a:solidFill>
                  <a:schemeClr val="lt1"/>
                </a:solidFill>
                <a:latin typeface="Open Sans"/>
                <a:ea typeface="Open Sans"/>
                <a:cs typeface="Open Sans"/>
                <a:sym typeface="Open Sans"/>
              </a:rPr>
              <a:t>‹#›</a:t>
            </a:fld>
            <a:endParaRPr b="1" sz="900">
              <a:solidFill>
                <a:schemeClr val="lt1"/>
              </a:solidFill>
              <a:latin typeface="Open Sans"/>
              <a:ea typeface="Open Sans"/>
              <a:cs typeface="Open Sans"/>
              <a:sym typeface="Open Sans"/>
            </a:endParaRPr>
          </a:p>
        </p:txBody>
      </p:sp>
      <p:grpSp>
        <p:nvGrpSpPr>
          <p:cNvPr id="1075" name="Google Shape;1075;p82"/>
          <p:cNvGrpSpPr/>
          <p:nvPr/>
        </p:nvGrpSpPr>
        <p:grpSpPr>
          <a:xfrm>
            <a:off x="117923" y="583050"/>
            <a:ext cx="1412702" cy="500100"/>
            <a:chOff x="117923" y="506850"/>
            <a:chExt cx="1412702" cy="500100"/>
          </a:xfrm>
        </p:grpSpPr>
        <p:sp>
          <p:nvSpPr>
            <p:cNvPr id="1076" name="Google Shape;1076;p82"/>
            <p:cNvSpPr txBox="1"/>
            <p:nvPr/>
          </p:nvSpPr>
          <p:spPr>
            <a:xfrm>
              <a:off x="440425" y="506850"/>
              <a:ext cx="1090200" cy="500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900">
                  <a:solidFill>
                    <a:schemeClr val="lt1"/>
                  </a:solidFill>
                  <a:latin typeface="Open Sans ExtraBold"/>
                  <a:ea typeface="Open Sans ExtraBold"/>
                  <a:cs typeface="Open Sans ExtraBold"/>
                  <a:sym typeface="Open Sans ExtraBold"/>
                </a:rPr>
                <a:t>País</a:t>
              </a:r>
              <a:endParaRPr sz="900">
                <a:solidFill>
                  <a:schemeClr val="lt1"/>
                </a:solidFill>
                <a:latin typeface="Open Sans ExtraBold"/>
                <a:ea typeface="Open Sans ExtraBold"/>
                <a:cs typeface="Open Sans ExtraBold"/>
                <a:sym typeface="Open Sans ExtraBold"/>
              </a:endParaRPr>
            </a:p>
            <a:p>
              <a:pPr indent="0" lvl="0" marL="0" rtl="0" algn="l">
                <a:spcBef>
                  <a:spcPts val="300"/>
                </a:spcBef>
                <a:spcAft>
                  <a:spcPts val="300"/>
                </a:spcAft>
                <a:buNone/>
              </a:pPr>
              <a:r>
                <a:rPr b="1" lang="en" sz="900">
                  <a:solidFill>
                    <a:schemeClr val="accent1"/>
                  </a:solidFill>
                  <a:latin typeface="Open Sans"/>
                  <a:ea typeface="Open Sans"/>
                  <a:cs typeface="Open Sans"/>
                  <a:sym typeface="Open Sans"/>
                </a:rPr>
                <a:t>Sri Lanka</a:t>
              </a:r>
              <a:endParaRPr b="1" sz="900">
                <a:solidFill>
                  <a:schemeClr val="lt1"/>
                </a:solidFill>
                <a:latin typeface="Open Sans"/>
                <a:ea typeface="Open Sans"/>
                <a:cs typeface="Open Sans"/>
                <a:sym typeface="Open Sans"/>
              </a:endParaRPr>
            </a:p>
          </p:txBody>
        </p:sp>
        <p:pic>
          <p:nvPicPr>
            <p:cNvPr id="1077" name="Google Shape;1077;p82"/>
            <p:cNvPicPr preferRelativeResize="0"/>
            <p:nvPr/>
          </p:nvPicPr>
          <p:blipFill>
            <a:blip r:embed="rId3">
              <a:alphaModFix/>
            </a:blip>
            <a:stretch>
              <a:fillRect/>
            </a:stretch>
          </p:blipFill>
          <p:spPr>
            <a:xfrm>
              <a:off x="117923" y="608875"/>
              <a:ext cx="296050" cy="296049"/>
            </a:xfrm>
            <a:prstGeom prst="rect">
              <a:avLst/>
            </a:prstGeom>
            <a:noFill/>
            <a:ln>
              <a:noFill/>
            </a:ln>
          </p:spPr>
        </p:pic>
      </p:grpSp>
      <p:sp>
        <p:nvSpPr>
          <p:cNvPr id="1078" name="Google Shape;1078;p82"/>
          <p:cNvSpPr txBox="1"/>
          <p:nvPr>
            <p:ph idx="1" type="body"/>
          </p:nvPr>
        </p:nvSpPr>
        <p:spPr>
          <a:xfrm>
            <a:off x="1781825" y="1206700"/>
            <a:ext cx="3825900" cy="3331200"/>
          </a:xfrm>
          <a:prstGeom prst="rect">
            <a:avLst/>
          </a:prstGeom>
          <a:ln>
            <a:noFill/>
          </a:ln>
        </p:spPr>
        <p:txBody>
          <a:bodyPr anchorCtr="0" anchor="t" bIns="0" lIns="0" spcFirstLastPara="1" rIns="0" wrap="square" tIns="0">
            <a:noAutofit/>
          </a:bodyPr>
          <a:lstStyle/>
          <a:p>
            <a:pPr indent="0" lvl="0" marL="0" rtl="0" algn="just">
              <a:lnSpc>
                <a:spcPct val="115000"/>
              </a:lnSpc>
              <a:spcBef>
                <a:spcPts val="0"/>
              </a:spcBef>
              <a:spcAft>
                <a:spcPts val="0"/>
              </a:spcAft>
              <a:buNone/>
            </a:pPr>
            <a:r>
              <a:rPr lang="en" sz="1000">
                <a:solidFill>
                  <a:srgbClr val="000000"/>
                </a:solidFill>
              </a:rPr>
              <a:t>UNOPS ayudó a aumentar la resiliencia de las comunidades locales en los municipios de Mannar y Vavuniya, en Sri Lanka, mediante la mejora de las infraestructuras de control de inundaciones y retención de agua, la concienciación y las actividades de desarrollo de capacidades. </a:t>
            </a:r>
            <a:endParaRPr sz="1000">
              <a:solidFill>
                <a:srgbClr val="000000"/>
              </a:solidFill>
            </a:endParaRPr>
          </a:p>
          <a:p>
            <a:pPr indent="0" lvl="0" marL="0" rtl="0" algn="just">
              <a:lnSpc>
                <a:spcPct val="115000"/>
              </a:lnSpc>
              <a:spcBef>
                <a:spcPts val="600"/>
              </a:spcBef>
              <a:spcAft>
                <a:spcPts val="0"/>
              </a:spcAft>
              <a:buNone/>
            </a:pPr>
            <a:r>
              <a:rPr b="1" lang="en" sz="1000">
                <a:solidFill>
                  <a:srgbClr val="000000"/>
                </a:solidFill>
              </a:rPr>
              <a:t>En colaboración con las comunidades y las autoridades locales, UNOPS llevó a cabo estudios hidrológicos y de cartografía de inundaciones para establecer las redes de drenaje y las zonas de retención de agua más eficaces. </a:t>
            </a:r>
            <a:endParaRPr b="1" sz="1000">
              <a:solidFill>
                <a:srgbClr val="000000"/>
              </a:solidFill>
            </a:endParaRPr>
          </a:p>
          <a:p>
            <a:pPr indent="0" lvl="0" marL="0" rtl="0" algn="just">
              <a:lnSpc>
                <a:spcPct val="115000"/>
              </a:lnSpc>
              <a:spcBef>
                <a:spcPts val="600"/>
              </a:spcBef>
              <a:spcAft>
                <a:spcPts val="0"/>
              </a:spcAft>
              <a:buNone/>
            </a:pPr>
            <a:r>
              <a:rPr lang="en" sz="1000">
                <a:solidFill>
                  <a:srgbClr val="000000"/>
                </a:solidFill>
              </a:rPr>
              <a:t>En un proceso participativo y consultivo facilitado por UNOPS, las comunidades acordaron los límites de los estanques para la rehabilitación de los estanques de retención de agua y la construcción de una red de drenaje de agua en las zonas más afectadas de alta densidad de población.</a:t>
            </a:r>
            <a:endParaRPr sz="1000">
              <a:solidFill>
                <a:srgbClr val="000000"/>
              </a:solidFill>
            </a:endParaRPr>
          </a:p>
          <a:p>
            <a:pPr indent="0" lvl="0" marL="0" rtl="0" algn="just">
              <a:lnSpc>
                <a:spcPct val="115000"/>
              </a:lnSpc>
              <a:spcBef>
                <a:spcPts val="600"/>
              </a:spcBef>
              <a:spcAft>
                <a:spcPts val="0"/>
              </a:spcAft>
              <a:buNone/>
            </a:pPr>
            <a:r>
              <a:rPr lang="en" sz="1000">
                <a:solidFill>
                  <a:srgbClr val="000000"/>
                </a:solidFill>
              </a:rPr>
              <a:t>Reconociendo el papel clave que desempeñan las comunidades en la prevención y mitigación de las inundaciones a largo plazo, UNOPS llevó a cabo amplias actividades de participación comunitaria para la concienciación y la formación con el fin de desarrollar la capacidad y la propiedad locales.</a:t>
            </a:r>
            <a:endParaRPr sz="1000">
              <a:solidFill>
                <a:srgbClr val="000000"/>
              </a:solidFill>
            </a:endParaRPr>
          </a:p>
          <a:p>
            <a:pPr indent="0" lvl="0" marL="0" rtl="0" algn="just">
              <a:lnSpc>
                <a:spcPct val="115000"/>
              </a:lnSpc>
              <a:spcBef>
                <a:spcPts val="600"/>
              </a:spcBef>
              <a:spcAft>
                <a:spcPts val="600"/>
              </a:spcAft>
              <a:buNone/>
            </a:pPr>
            <a:r>
              <a:t/>
            </a:r>
            <a:endParaRPr sz="1000">
              <a:solidFill>
                <a:srgbClr val="000000"/>
              </a:solidFill>
            </a:endParaRPr>
          </a:p>
        </p:txBody>
      </p:sp>
      <p:sp>
        <p:nvSpPr>
          <p:cNvPr id="1079" name="Google Shape;1079;p82"/>
          <p:cNvSpPr/>
          <p:nvPr/>
        </p:nvSpPr>
        <p:spPr>
          <a:xfrm>
            <a:off x="5832500" y="1215900"/>
            <a:ext cx="2986800" cy="2711100"/>
          </a:xfrm>
          <a:prstGeom prst="rect">
            <a:avLst/>
          </a:prstGeom>
          <a:solidFill>
            <a:srgbClr val="F3F3F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666666"/>
                </a:solidFill>
              </a:rPr>
              <a:t>photo</a:t>
            </a:r>
            <a:endParaRPr>
              <a:solidFill>
                <a:srgbClr val="666666"/>
              </a:solidFill>
            </a:endParaRPr>
          </a:p>
        </p:txBody>
      </p:sp>
      <p:sp>
        <p:nvSpPr>
          <p:cNvPr id="1080" name="Google Shape;1080;p82"/>
          <p:cNvSpPr txBox="1"/>
          <p:nvPr/>
        </p:nvSpPr>
        <p:spPr>
          <a:xfrm>
            <a:off x="1781825" y="382050"/>
            <a:ext cx="6882900" cy="7497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b="1" lang="en" sz="2500">
                <a:solidFill>
                  <a:schemeClr val="lt2"/>
                </a:solidFill>
                <a:latin typeface="Open Sans"/>
                <a:ea typeface="Open Sans"/>
                <a:cs typeface="Open Sans"/>
                <a:sym typeface="Open Sans"/>
              </a:rPr>
              <a:t>Trabajar con las comunidades locales para gestionar mejor los recursos hídricos</a:t>
            </a:r>
            <a:endParaRPr b="1" sz="2500">
              <a:solidFill>
                <a:srgbClr val="0092D1"/>
              </a:solidFill>
              <a:latin typeface="Open Sans"/>
              <a:ea typeface="Open Sans"/>
              <a:cs typeface="Open Sans"/>
              <a:sym typeface="Open Sans"/>
            </a:endParaRPr>
          </a:p>
        </p:txBody>
      </p:sp>
      <p:pic>
        <p:nvPicPr>
          <p:cNvPr id="1081" name="Google Shape;1081;p82"/>
          <p:cNvPicPr preferRelativeResize="0"/>
          <p:nvPr/>
        </p:nvPicPr>
        <p:blipFill rotWithShape="1">
          <a:blip r:embed="rId4">
            <a:alphaModFix/>
          </a:blip>
          <a:srcRect b="0" l="29453" r="15380" t="0"/>
          <a:stretch/>
        </p:blipFill>
        <p:spPr>
          <a:xfrm>
            <a:off x="5830287" y="1206688"/>
            <a:ext cx="2991228" cy="2711123"/>
          </a:xfrm>
          <a:prstGeom prst="rect">
            <a:avLst/>
          </a:prstGeom>
          <a:noFill/>
          <a:ln>
            <a:noFill/>
          </a:ln>
        </p:spPr>
      </p:pic>
      <p:pic>
        <p:nvPicPr>
          <p:cNvPr id="1082" name="Google Shape;1082;p82"/>
          <p:cNvPicPr preferRelativeResize="0"/>
          <p:nvPr/>
        </p:nvPicPr>
        <p:blipFill rotWithShape="1">
          <a:blip r:embed="rId5">
            <a:alphaModFix/>
          </a:blip>
          <a:srcRect b="0" l="0" r="0" t="0"/>
          <a:stretch/>
        </p:blipFill>
        <p:spPr>
          <a:xfrm>
            <a:off x="6876288" y="3982499"/>
            <a:ext cx="493777" cy="493778"/>
          </a:xfrm>
          <a:prstGeom prst="rect">
            <a:avLst/>
          </a:prstGeom>
          <a:noFill/>
          <a:ln>
            <a:noFill/>
          </a:ln>
        </p:spPr>
      </p:pic>
      <p:grpSp>
        <p:nvGrpSpPr>
          <p:cNvPr id="1083" name="Google Shape;1083;p82"/>
          <p:cNvGrpSpPr/>
          <p:nvPr/>
        </p:nvGrpSpPr>
        <p:grpSpPr>
          <a:xfrm>
            <a:off x="131800" y="1143000"/>
            <a:ext cx="1385925" cy="777300"/>
            <a:chOff x="131800" y="1143000"/>
            <a:chExt cx="1385925" cy="777300"/>
          </a:xfrm>
        </p:grpSpPr>
        <p:pic>
          <p:nvPicPr>
            <p:cNvPr id="1084" name="Google Shape;1084;p82"/>
            <p:cNvPicPr preferRelativeResize="0"/>
            <p:nvPr/>
          </p:nvPicPr>
          <p:blipFill>
            <a:blip r:embed="rId6">
              <a:alphaModFix/>
            </a:blip>
            <a:stretch>
              <a:fillRect/>
            </a:stretch>
          </p:blipFill>
          <p:spPr>
            <a:xfrm>
              <a:off x="131800" y="1259350"/>
              <a:ext cx="330150" cy="330125"/>
            </a:xfrm>
            <a:prstGeom prst="rect">
              <a:avLst/>
            </a:prstGeom>
            <a:noFill/>
            <a:ln>
              <a:noFill/>
            </a:ln>
          </p:spPr>
        </p:pic>
        <p:sp>
          <p:nvSpPr>
            <p:cNvPr id="1085" name="Google Shape;1085;p82"/>
            <p:cNvSpPr txBox="1"/>
            <p:nvPr/>
          </p:nvSpPr>
          <p:spPr>
            <a:xfrm>
              <a:off x="440425" y="1143000"/>
              <a:ext cx="1077300" cy="777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900">
                  <a:solidFill>
                    <a:schemeClr val="lt1"/>
                  </a:solidFill>
                  <a:latin typeface="Open Sans ExtraBold"/>
                  <a:ea typeface="Open Sans ExtraBold"/>
                  <a:cs typeface="Open Sans ExtraBold"/>
                  <a:sym typeface="Open Sans ExtraBold"/>
                </a:rPr>
                <a:t>Asociado</a:t>
              </a:r>
              <a:endParaRPr sz="900">
                <a:solidFill>
                  <a:schemeClr val="lt1"/>
                </a:solidFill>
                <a:latin typeface="Open Sans ExtraBold"/>
                <a:ea typeface="Open Sans ExtraBold"/>
                <a:cs typeface="Open Sans ExtraBold"/>
                <a:sym typeface="Open Sans ExtraBold"/>
              </a:endParaRPr>
            </a:p>
            <a:p>
              <a:pPr indent="0" lvl="0" marL="0" rtl="0" algn="l">
                <a:spcBef>
                  <a:spcPts val="300"/>
                </a:spcBef>
                <a:spcAft>
                  <a:spcPts val="0"/>
                </a:spcAft>
                <a:buNone/>
              </a:pPr>
              <a:r>
                <a:rPr b="1" lang="en" sz="900">
                  <a:solidFill>
                    <a:schemeClr val="accent1"/>
                  </a:solidFill>
                  <a:latin typeface="Open Sans"/>
                  <a:ea typeface="Open Sans"/>
                  <a:cs typeface="Open Sans"/>
                  <a:sym typeface="Open Sans"/>
                </a:rPr>
                <a:t>Unión Europea Gobierno de Sri Lanka</a:t>
              </a:r>
              <a:endParaRPr b="1" sz="900">
                <a:solidFill>
                  <a:schemeClr val="lt1"/>
                </a:solidFill>
                <a:latin typeface="Open Sans"/>
                <a:ea typeface="Open Sans"/>
                <a:cs typeface="Open Sans"/>
                <a:sym typeface="Open Sans"/>
              </a:endParaRPr>
            </a:p>
          </p:txBody>
        </p:sp>
      </p:grpSp>
      <p:grpSp>
        <p:nvGrpSpPr>
          <p:cNvPr id="1086" name="Google Shape;1086;p82"/>
          <p:cNvGrpSpPr/>
          <p:nvPr/>
        </p:nvGrpSpPr>
        <p:grpSpPr>
          <a:xfrm>
            <a:off x="129002" y="2056975"/>
            <a:ext cx="1390548" cy="500100"/>
            <a:chOff x="131377" y="2194950"/>
            <a:chExt cx="1390548" cy="500100"/>
          </a:xfrm>
        </p:grpSpPr>
        <p:pic>
          <p:nvPicPr>
            <p:cNvPr id="1087" name="Google Shape;1087;p82"/>
            <p:cNvPicPr preferRelativeResize="0"/>
            <p:nvPr/>
          </p:nvPicPr>
          <p:blipFill>
            <a:blip r:embed="rId7">
              <a:alphaModFix/>
            </a:blip>
            <a:stretch>
              <a:fillRect/>
            </a:stretch>
          </p:blipFill>
          <p:spPr>
            <a:xfrm>
              <a:off x="131377" y="2217956"/>
              <a:ext cx="296050" cy="289637"/>
            </a:xfrm>
            <a:prstGeom prst="rect">
              <a:avLst/>
            </a:prstGeom>
            <a:noFill/>
            <a:ln>
              <a:noFill/>
            </a:ln>
          </p:spPr>
        </p:pic>
        <p:sp>
          <p:nvSpPr>
            <p:cNvPr id="1088" name="Google Shape;1088;p82"/>
            <p:cNvSpPr txBox="1"/>
            <p:nvPr/>
          </p:nvSpPr>
          <p:spPr>
            <a:xfrm>
              <a:off x="440425" y="2194950"/>
              <a:ext cx="1081500" cy="500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900">
                  <a:solidFill>
                    <a:schemeClr val="lt1"/>
                  </a:solidFill>
                  <a:latin typeface="Open Sans ExtraBold"/>
                  <a:ea typeface="Open Sans ExtraBold"/>
                  <a:cs typeface="Open Sans ExtraBold"/>
                  <a:sym typeface="Open Sans ExtraBold"/>
                </a:rPr>
                <a:t>Valor</a:t>
              </a:r>
              <a:endParaRPr sz="900">
                <a:solidFill>
                  <a:schemeClr val="lt1"/>
                </a:solidFill>
                <a:latin typeface="Open Sans ExtraBold"/>
                <a:ea typeface="Open Sans ExtraBold"/>
                <a:cs typeface="Open Sans ExtraBold"/>
                <a:sym typeface="Open Sans ExtraBold"/>
              </a:endParaRPr>
            </a:p>
            <a:p>
              <a:pPr indent="0" lvl="0" marL="0" rtl="0" algn="l">
                <a:spcBef>
                  <a:spcPts val="300"/>
                </a:spcBef>
                <a:spcAft>
                  <a:spcPts val="0"/>
                </a:spcAft>
                <a:buNone/>
              </a:pPr>
              <a:r>
                <a:rPr b="1" lang="en" sz="900">
                  <a:solidFill>
                    <a:schemeClr val="accent1"/>
                  </a:solidFill>
                  <a:latin typeface="Open Sans"/>
                  <a:ea typeface="Open Sans"/>
                  <a:cs typeface="Open Sans"/>
                  <a:sym typeface="Open Sans"/>
                </a:rPr>
                <a:t>USD </a:t>
              </a:r>
              <a:r>
                <a:rPr b="1" lang="en" sz="900">
                  <a:solidFill>
                    <a:schemeClr val="accent1"/>
                  </a:solidFill>
                  <a:latin typeface="Open Sans"/>
                  <a:ea typeface="Open Sans"/>
                  <a:cs typeface="Open Sans"/>
                  <a:sym typeface="Open Sans"/>
                </a:rPr>
                <a:t>$16 M</a:t>
              </a:r>
              <a:endParaRPr b="1" sz="900">
                <a:solidFill>
                  <a:schemeClr val="lt1"/>
                </a:solidFill>
                <a:latin typeface="Open Sans"/>
                <a:ea typeface="Open Sans"/>
                <a:cs typeface="Open Sans"/>
                <a:sym typeface="Open Sans"/>
              </a:endParaRPr>
            </a:p>
          </p:txBody>
        </p:sp>
      </p:grpSp>
      <p:grpSp>
        <p:nvGrpSpPr>
          <p:cNvPr id="1089" name="Google Shape;1089;p82"/>
          <p:cNvGrpSpPr/>
          <p:nvPr/>
        </p:nvGrpSpPr>
        <p:grpSpPr>
          <a:xfrm>
            <a:off x="117925" y="2643650"/>
            <a:ext cx="1412700" cy="500100"/>
            <a:chOff x="117925" y="2719850"/>
            <a:chExt cx="1412700" cy="500100"/>
          </a:xfrm>
        </p:grpSpPr>
        <p:pic>
          <p:nvPicPr>
            <p:cNvPr id="1090" name="Google Shape;1090;p82"/>
            <p:cNvPicPr preferRelativeResize="0"/>
            <p:nvPr/>
          </p:nvPicPr>
          <p:blipFill>
            <a:blip r:embed="rId8">
              <a:alphaModFix/>
            </a:blip>
            <a:stretch>
              <a:fillRect/>
            </a:stretch>
          </p:blipFill>
          <p:spPr>
            <a:xfrm>
              <a:off x="117925" y="2806250"/>
              <a:ext cx="282050" cy="288325"/>
            </a:xfrm>
            <a:prstGeom prst="rect">
              <a:avLst/>
            </a:prstGeom>
            <a:noFill/>
            <a:ln>
              <a:noFill/>
            </a:ln>
          </p:spPr>
        </p:pic>
        <p:sp>
          <p:nvSpPr>
            <p:cNvPr id="1091" name="Google Shape;1091;p82"/>
            <p:cNvSpPr txBox="1"/>
            <p:nvPr/>
          </p:nvSpPr>
          <p:spPr>
            <a:xfrm>
              <a:off x="440425" y="2719850"/>
              <a:ext cx="1090200" cy="500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900">
                  <a:solidFill>
                    <a:schemeClr val="lt1"/>
                  </a:solidFill>
                  <a:latin typeface="Open Sans ExtraBold"/>
                  <a:ea typeface="Open Sans ExtraBold"/>
                  <a:cs typeface="Open Sans ExtraBold"/>
                  <a:sym typeface="Open Sans ExtraBold"/>
                </a:rPr>
                <a:t>Período</a:t>
              </a:r>
              <a:endParaRPr sz="900">
                <a:solidFill>
                  <a:schemeClr val="lt1"/>
                </a:solidFill>
                <a:latin typeface="Open Sans ExtraBold"/>
                <a:ea typeface="Open Sans ExtraBold"/>
                <a:cs typeface="Open Sans ExtraBold"/>
                <a:sym typeface="Open Sans ExtraBold"/>
              </a:endParaRPr>
            </a:p>
            <a:p>
              <a:pPr indent="0" lvl="0" marL="0" rtl="0" algn="l">
                <a:spcBef>
                  <a:spcPts val="300"/>
                </a:spcBef>
                <a:spcAft>
                  <a:spcPts val="0"/>
                </a:spcAft>
                <a:buNone/>
              </a:pPr>
              <a:r>
                <a:rPr b="1" lang="en" sz="900">
                  <a:solidFill>
                    <a:schemeClr val="accent1"/>
                  </a:solidFill>
                  <a:latin typeface="Open Sans"/>
                  <a:ea typeface="Open Sans"/>
                  <a:cs typeface="Open Sans"/>
                  <a:sym typeface="Open Sans"/>
                </a:rPr>
                <a:t>2012-2018</a:t>
              </a:r>
              <a:endParaRPr/>
            </a:p>
          </p:txBody>
        </p:sp>
      </p:grpSp>
      <p:grpSp>
        <p:nvGrpSpPr>
          <p:cNvPr id="1092" name="Google Shape;1092;p82"/>
          <p:cNvGrpSpPr/>
          <p:nvPr/>
        </p:nvGrpSpPr>
        <p:grpSpPr>
          <a:xfrm>
            <a:off x="146150" y="4081750"/>
            <a:ext cx="1406050" cy="461700"/>
            <a:chOff x="146150" y="4157950"/>
            <a:chExt cx="1406050" cy="461700"/>
          </a:xfrm>
        </p:grpSpPr>
        <p:pic>
          <p:nvPicPr>
            <p:cNvPr id="1093" name="Google Shape;1093;p82"/>
            <p:cNvPicPr preferRelativeResize="0"/>
            <p:nvPr/>
          </p:nvPicPr>
          <p:blipFill>
            <a:blip r:embed="rId9">
              <a:alphaModFix/>
            </a:blip>
            <a:stretch>
              <a:fillRect/>
            </a:stretch>
          </p:blipFill>
          <p:spPr>
            <a:xfrm>
              <a:off x="146150" y="4237472"/>
              <a:ext cx="296050" cy="302641"/>
            </a:xfrm>
            <a:prstGeom prst="rect">
              <a:avLst/>
            </a:prstGeom>
            <a:noFill/>
            <a:ln>
              <a:noFill/>
            </a:ln>
          </p:spPr>
        </p:pic>
        <p:sp>
          <p:nvSpPr>
            <p:cNvPr id="1094" name="Google Shape;1094;p82"/>
            <p:cNvSpPr txBox="1"/>
            <p:nvPr/>
          </p:nvSpPr>
          <p:spPr>
            <a:xfrm>
              <a:off x="442200" y="4157950"/>
              <a:ext cx="11100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300"/>
                </a:spcAft>
                <a:buNone/>
              </a:pPr>
              <a:r>
                <a:rPr lang="en" sz="900">
                  <a:solidFill>
                    <a:schemeClr val="lt1"/>
                  </a:solidFill>
                  <a:latin typeface="Open Sans SemiBold"/>
                  <a:ea typeface="Open Sans SemiBold"/>
                  <a:cs typeface="Open Sans SemiBold"/>
                  <a:sym typeface="Open Sans SemiBold"/>
                </a:rPr>
                <a:t>Click </a:t>
              </a:r>
              <a:r>
                <a:rPr lang="en" sz="900" u="sng">
                  <a:solidFill>
                    <a:schemeClr val="lt1"/>
                  </a:solidFill>
                  <a:latin typeface="Open Sans SemiBold"/>
                  <a:ea typeface="Open Sans SemiBold"/>
                  <a:cs typeface="Open Sans SemiBold"/>
                  <a:sym typeface="Open Sans SemiBold"/>
                  <a:hlinkClick r:id="rId10">
                    <a:extLst>
                      <a:ext uri="{A12FA001-AC4F-418D-AE19-62706E023703}">
                        <ahyp:hlinkClr val="tx"/>
                      </a:ext>
                    </a:extLst>
                  </a:hlinkClick>
                </a:rPr>
                <a:t>aquí</a:t>
              </a:r>
              <a:r>
                <a:rPr lang="en" sz="900">
                  <a:solidFill>
                    <a:schemeClr val="accent3"/>
                  </a:solidFill>
                  <a:latin typeface="Open Sans SemiBold"/>
                  <a:ea typeface="Open Sans SemiBold"/>
                  <a:cs typeface="Open Sans SemiBold"/>
                  <a:sym typeface="Open Sans SemiBold"/>
                </a:rPr>
                <a:t> </a:t>
              </a:r>
              <a:r>
                <a:rPr lang="en" sz="900">
                  <a:solidFill>
                    <a:schemeClr val="lt1"/>
                  </a:solidFill>
                  <a:latin typeface="Open Sans SemiBold"/>
                  <a:ea typeface="Open Sans SemiBold"/>
                  <a:cs typeface="Open Sans SemiBold"/>
                  <a:sym typeface="Open Sans SemiBold"/>
                </a:rPr>
                <a:t>para saber más</a:t>
              </a:r>
              <a:endParaRPr>
                <a:solidFill>
                  <a:schemeClr val="lt1"/>
                </a:solidFill>
                <a:latin typeface="Open Sans SemiBold"/>
                <a:ea typeface="Open Sans SemiBold"/>
                <a:cs typeface="Open Sans SemiBold"/>
                <a:sym typeface="Open Sans SemiBold"/>
              </a:endParaRPr>
            </a:p>
          </p:txBody>
        </p:sp>
      </p:grpSp>
      <p:grpSp>
        <p:nvGrpSpPr>
          <p:cNvPr id="1095" name="Google Shape;1095;p82"/>
          <p:cNvGrpSpPr/>
          <p:nvPr/>
        </p:nvGrpSpPr>
        <p:grpSpPr>
          <a:xfrm>
            <a:off x="146150" y="3230317"/>
            <a:ext cx="1384475" cy="915900"/>
            <a:chOff x="146150" y="3306517"/>
            <a:chExt cx="1384475" cy="915900"/>
          </a:xfrm>
        </p:grpSpPr>
        <p:sp>
          <p:nvSpPr>
            <p:cNvPr id="1096" name="Google Shape;1096;p82"/>
            <p:cNvSpPr txBox="1"/>
            <p:nvPr/>
          </p:nvSpPr>
          <p:spPr>
            <a:xfrm>
              <a:off x="440425" y="3306517"/>
              <a:ext cx="1090200" cy="915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900">
                  <a:solidFill>
                    <a:schemeClr val="lt1"/>
                  </a:solidFill>
                  <a:latin typeface="Open Sans ExtraBold"/>
                  <a:ea typeface="Open Sans ExtraBold"/>
                  <a:cs typeface="Open Sans ExtraBold"/>
                  <a:sym typeface="Open Sans ExtraBold"/>
                </a:rPr>
                <a:t>Áreas</a:t>
              </a:r>
              <a:r>
                <a:rPr lang="en" sz="900">
                  <a:solidFill>
                    <a:schemeClr val="lt1"/>
                  </a:solidFill>
                  <a:latin typeface="Open Sans ExtraBold"/>
                  <a:ea typeface="Open Sans ExtraBold"/>
                  <a:cs typeface="Open Sans ExtraBold"/>
                  <a:sym typeface="Open Sans ExtraBold"/>
                </a:rPr>
                <a:t> </a:t>
              </a:r>
              <a:endParaRPr sz="900">
                <a:solidFill>
                  <a:schemeClr val="lt1"/>
                </a:solidFill>
                <a:latin typeface="Open Sans ExtraBold"/>
                <a:ea typeface="Open Sans ExtraBold"/>
                <a:cs typeface="Open Sans ExtraBold"/>
                <a:sym typeface="Open Sans ExtraBold"/>
              </a:endParaRPr>
            </a:p>
            <a:p>
              <a:pPr indent="0" lvl="0" marL="0" rtl="0" algn="l">
                <a:spcBef>
                  <a:spcPts val="300"/>
                </a:spcBef>
                <a:spcAft>
                  <a:spcPts val="0"/>
                </a:spcAft>
                <a:buNone/>
              </a:pPr>
              <a:r>
                <a:rPr b="1" lang="en" sz="900">
                  <a:solidFill>
                    <a:schemeClr val="accent1"/>
                  </a:solidFill>
                  <a:latin typeface="Open Sans"/>
                  <a:ea typeface="Open Sans"/>
                  <a:cs typeface="Open Sans"/>
                  <a:sym typeface="Open Sans"/>
                </a:rPr>
                <a:t>Mitigación y adaptación al cambio climático</a:t>
              </a:r>
              <a:endParaRPr/>
            </a:p>
          </p:txBody>
        </p:sp>
        <p:pic>
          <p:nvPicPr>
            <p:cNvPr id="1097" name="Google Shape;1097;p82"/>
            <p:cNvPicPr preferRelativeResize="0"/>
            <p:nvPr/>
          </p:nvPicPr>
          <p:blipFill>
            <a:blip r:embed="rId11">
              <a:alphaModFix/>
            </a:blip>
            <a:stretch>
              <a:fillRect/>
            </a:stretch>
          </p:blipFill>
          <p:spPr>
            <a:xfrm>
              <a:off x="146150" y="3452275"/>
              <a:ext cx="257575" cy="257575"/>
            </a:xfrm>
            <a:prstGeom prst="rect">
              <a:avLst/>
            </a:prstGeom>
            <a:noFill/>
            <a:ln>
              <a:noFill/>
            </a:ln>
          </p:spPr>
        </p:pic>
      </p:grpSp>
      <p:pic>
        <p:nvPicPr>
          <p:cNvPr id="1098" name="Google Shape;1098;p82"/>
          <p:cNvPicPr preferRelativeResize="0"/>
          <p:nvPr/>
        </p:nvPicPr>
        <p:blipFill>
          <a:blip r:embed="rId12">
            <a:alphaModFix/>
          </a:blip>
          <a:stretch>
            <a:fillRect/>
          </a:stretch>
        </p:blipFill>
        <p:spPr>
          <a:xfrm>
            <a:off x="1705613" y="4758225"/>
            <a:ext cx="1299979" cy="195900"/>
          </a:xfrm>
          <a:prstGeom prst="rect">
            <a:avLst/>
          </a:prstGeom>
          <a:noFill/>
          <a:ln>
            <a:noFill/>
          </a:ln>
        </p:spPr>
      </p:pic>
      <p:pic>
        <p:nvPicPr>
          <p:cNvPr id="1099" name="Google Shape;1099;p82"/>
          <p:cNvPicPr preferRelativeResize="0"/>
          <p:nvPr/>
        </p:nvPicPr>
        <p:blipFill rotWithShape="1">
          <a:blip r:embed="rId13">
            <a:alphaModFix/>
          </a:blip>
          <a:srcRect b="0" l="0" r="0" t="0"/>
          <a:stretch/>
        </p:blipFill>
        <p:spPr>
          <a:xfrm>
            <a:off x="6355080" y="3979600"/>
            <a:ext cx="493500" cy="493500"/>
          </a:xfrm>
          <a:prstGeom prst="rect">
            <a:avLst/>
          </a:prstGeom>
          <a:noFill/>
          <a:ln>
            <a:noFill/>
          </a:ln>
        </p:spPr>
      </p:pic>
      <p:pic>
        <p:nvPicPr>
          <p:cNvPr id="1100" name="Google Shape;1100;p82"/>
          <p:cNvPicPr preferRelativeResize="0"/>
          <p:nvPr/>
        </p:nvPicPr>
        <p:blipFill rotWithShape="1">
          <a:blip r:embed="rId14">
            <a:alphaModFix/>
          </a:blip>
          <a:srcRect b="0" l="0" r="0" t="0"/>
          <a:stretch/>
        </p:blipFill>
        <p:spPr>
          <a:xfrm>
            <a:off x="5833872" y="3979475"/>
            <a:ext cx="493774" cy="493774"/>
          </a:xfrm>
          <a:prstGeom prst="rect">
            <a:avLst/>
          </a:prstGeom>
          <a:noFill/>
          <a:ln>
            <a:noFill/>
          </a:ln>
        </p:spPr>
      </p:pic>
      <p:pic>
        <p:nvPicPr>
          <p:cNvPr id="1101" name="Google Shape;1101;p82"/>
          <p:cNvPicPr preferRelativeResize="0"/>
          <p:nvPr/>
        </p:nvPicPr>
        <p:blipFill>
          <a:blip r:embed="rId15">
            <a:alphaModFix/>
          </a:blip>
          <a:stretch>
            <a:fillRect/>
          </a:stretch>
        </p:blipFill>
        <p:spPr>
          <a:xfrm>
            <a:off x="7800225" y="4481725"/>
            <a:ext cx="1108475" cy="831348"/>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5" name="Shape 1105"/>
        <p:cNvGrpSpPr/>
        <p:nvPr/>
      </p:nvGrpSpPr>
      <p:grpSpPr>
        <a:xfrm>
          <a:off x="0" y="0"/>
          <a:ext cx="0" cy="0"/>
          <a:chOff x="0" y="0"/>
          <a:chExt cx="0" cy="0"/>
        </a:xfrm>
      </p:grpSpPr>
      <p:sp>
        <p:nvSpPr>
          <p:cNvPr id="1106" name="Google Shape;1106;p83"/>
          <p:cNvSpPr/>
          <p:nvPr/>
        </p:nvSpPr>
        <p:spPr>
          <a:xfrm>
            <a:off x="1502150" y="4619375"/>
            <a:ext cx="487800" cy="3909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7" name="Google Shape;1107;p83"/>
          <p:cNvSpPr/>
          <p:nvPr/>
        </p:nvSpPr>
        <p:spPr>
          <a:xfrm>
            <a:off x="0" y="0"/>
            <a:ext cx="1540200" cy="51480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8" name="Google Shape;1108;p83"/>
          <p:cNvSpPr txBox="1"/>
          <p:nvPr/>
        </p:nvSpPr>
        <p:spPr>
          <a:xfrm>
            <a:off x="8214290" y="4700016"/>
            <a:ext cx="594300" cy="183000"/>
          </a:xfrm>
          <a:prstGeom prst="rect">
            <a:avLst/>
          </a:prstGeom>
          <a:noFill/>
          <a:ln>
            <a:noFill/>
          </a:ln>
        </p:spPr>
        <p:txBody>
          <a:bodyPr anchorCtr="0" anchor="b" bIns="0" lIns="0" spcFirstLastPara="1" rIns="0" wrap="square" tIns="0">
            <a:noAutofit/>
          </a:bodyPr>
          <a:lstStyle/>
          <a:p>
            <a:pPr indent="0" lvl="0" marL="0" rtl="0" algn="r">
              <a:spcBef>
                <a:spcPts val="0"/>
              </a:spcBef>
              <a:spcAft>
                <a:spcPts val="0"/>
              </a:spcAft>
              <a:buNone/>
            </a:pPr>
            <a:fld id="{00000000-1234-1234-1234-123412341234}" type="slidenum">
              <a:rPr b="1" lang="en" sz="900">
                <a:solidFill>
                  <a:schemeClr val="lt1"/>
                </a:solidFill>
                <a:latin typeface="Open Sans"/>
                <a:ea typeface="Open Sans"/>
                <a:cs typeface="Open Sans"/>
                <a:sym typeface="Open Sans"/>
              </a:rPr>
              <a:t>‹#›</a:t>
            </a:fld>
            <a:endParaRPr b="1" sz="900">
              <a:solidFill>
                <a:schemeClr val="lt1"/>
              </a:solidFill>
              <a:latin typeface="Open Sans"/>
              <a:ea typeface="Open Sans"/>
              <a:cs typeface="Open Sans"/>
              <a:sym typeface="Open Sans"/>
            </a:endParaRPr>
          </a:p>
        </p:txBody>
      </p:sp>
      <p:grpSp>
        <p:nvGrpSpPr>
          <p:cNvPr id="1109" name="Google Shape;1109;p83"/>
          <p:cNvGrpSpPr/>
          <p:nvPr/>
        </p:nvGrpSpPr>
        <p:grpSpPr>
          <a:xfrm>
            <a:off x="117923" y="583050"/>
            <a:ext cx="1412702" cy="500100"/>
            <a:chOff x="117923" y="506850"/>
            <a:chExt cx="1412702" cy="500100"/>
          </a:xfrm>
        </p:grpSpPr>
        <p:sp>
          <p:nvSpPr>
            <p:cNvPr id="1110" name="Google Shape;1110;p83"/>
            <p:cNvSpPr txBox="1"/>
            <p:nvPr/>
          </p:nvSpPr>
          <p:spPr>
            <a:xfrm>
              <a:off x="440425" y="506850"/>
              <a:ext cx="1090200" cy="500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900">
                  <a:solidFill>
                    <a:schemeClr val="lt1"/>
                  </a:solidFill>
                  <a:latin typeface="Open Sans ExtraBold"/>
                  <a:ea typeface="Open Sans ExtraBold"/>
                  <a:cs typeface="Open Sans ExtraBold"/>
                  <a:sym typeface="Open Sans ExtraBold"/>
                </a:rPr>
                <a:t>País</a:t>
              </a:r>
              <a:endParaRPr sz="900">
                <a:solidFill>
                  <a:schemeClr val="lt1"/>
                </a:solidFill>
                <a:latin typeface="Open Sans ExtraBold"/>
                <a:ea typeface="Open Sans ExtraBold"/>
                <a:cs typeface="Open Sans ExtraBold"/>
                <a:sym typeface="Open Sans ExtraBold"/>
              </a:endParaRPr>
            </a:p>
            <a:p>
              <a:pPr indent="0" lvl="0" marL="0" rtl="0" algn="l">
                <a:spcBef>
                  <a:spcPts val="300"/>
                </a:spcBef>
                <a:spcAft>
                  <a:spcPts val="300"/>
                </a:spcAft>
                <a:buNone/>
              </a:pPr>
              <a:r>
                <a:rPr b="1" lang="en" sz="900">
                  <a:solidFill>
                    <a:schemeClr val="accent1"/>
                  </a:solidFill>
                  <a:latin typeface="Open Sans"/>
                  <a:ea typeface="Open Sans"/>
                  <a:cs typeface="Open Sans"/>
                  <a:sym typeface="Open Sans"/>
                </a:rPr>
                <a:t>Santa Lucía</a:t>
              </a:r>
              <a:endParaRPr b="1" sz="900">
                <a:solidFill>
                  <a:schemeClr val="lt1"/>
                </a:solidFill>
                <a:latin typeface="Open Sans"/>
                <a:ea typeface="Open Sans"/>
                <a:cs typeface="Open Sans"/>
                <a:sym typeface="Open Sans"/>
              </a:endParaRPr>
            </a:p>
          </p:txBody>
        </p:sp>
        <p:pic>
          <p:nvPicPr>
            <p:cNvPr id="1111" name="Google Shape;1111;p83"/>
            <p:cNvPicPr preferRelativeResize="0"/>
            <p:nvPr/>
          </p:nvPicPr>
          <p:blipFill>
            <a:blip r:embed="rId3">
              <a:alphaModFix/>
            </a:blip>
            <a:stretch>
              <a:fillRect/>
            </a:stretch>
          </p:blipFill>
          <p:spPr>
            <a:xfrm>
              <a:off x="117923" y="608875"/>
              <a:ext cx="296050" cy="296049"/>
            </a:xfrm>
            <a:prstGeom prst="rect">
              <a:avLst/>
            </a:prstGeom>
            <a:noFill/>
            <a:ln>
              <a:noFill/>
            </a:ln>
          </p:spPr>
        </p:pic>
      </p:grpSp>
      <p:sp>
        <p:nvSpPr>
          <p:cNvPr id="1112" name="Google Shape;1112;p83"/>
          <p:cNvSpPr txBox="1"/>
          <p:nvPr>
            <p:ph idx="1" type="body"/>
          </p:nvPr>
        </p:nvSpPr>
        <p:spPr>
          <a:xfrm>
            <a:off x="1781825" y="1206700"/>
            <a:ext cx="3825900" cy="3493200"/>
          </a:xfrm>
          <a:prstGeom prst="rect">
            <a:avLst/>
          </a:prstGeom>
          <a:ln>
            <a:noFill/>
          </a:ln>
        </p:spPr>
        <p:txBody>
          <a:bodyPr anchorCtr="0" anchor="t" bIns="0" lIns="0" spcFirstLastPara="1" rIns="0" wrap="square" tIns="0">
            <a:noAutofit/>
          </a:bodyPr>
          <a:lstStyle/>
          <a:p>
            <a:pPr indent="0" lvl="0" marL="0" rtl="0" algn="l">
              <a:lnSpc>
                <a:spcPct val="115000"/>
              </a:lnSpc>
              <a:spcBef>
                <a:spcPts val="0"/>
              </a:spcBef>
              <a:spcAft>
                <a:spcPts val="0"/>
              </a:spcAft>
              <a:buNone/>
            </a:pPr>
            <a:r>
              <a:rPr lang="en" sz="850">
                <a:solidFill>
                  <a:srgbClr val="000000"/>
                </a:solidFill>
              </a:rPr>
              <a:t>La integración de la sostenibilidad y la resiliencia en la planificación de infraestructuras en Santa Lucía es crucial para que el país pueda hacer frente a sus crecientes necesidades de infraestructura, al tiempo que garantiza la prosperidad social y económica y la preservación del medio ambiente.</a:t>
            </a:r>
            <a:endParaRPr sz="850">
              <a:solidFill>
                <a:srgbClr val="000000"/>
              </a:solidFill>
            </a:endParaRPr>
          </a:p>
          <a:p>
            <a:pPr indent="0" lvl="0" marL="0" rtl="0" algn="l">
              <a:lnSpc>
                <a:spcPct val="115000"/>
              </a:lnSpc>
              <a:spcBef>
                <a:spcPts val="600"/>
              </a:spcBef>
              <a:spcAft>
                <a:spcPts val="0"/>
              </a:spcAft>
              <a:buNone/>
            </a:pPr>
            <a:r>
              <a:rPr lang="en" sz="850">
                <a:solidFill>
                  <a:srgbClr val="000000"/>
                </a:solidFill>
              </a:rPr>
              <a:t>En colaboración con el gobierno de Santa Lucía y la Universidad de Oxford, UNOPS ha llevado a cabo una </a:t>
            </a:r>
            <a:r>
              <a:rPr lang="en" sz="850" u="sng">
                <a:solidFill>
                  <a:schemeClr val="hlink"/>
                </a:solidFill>
                <a:hlinkClick r:id="rId4"/>
              </a:rPr>
              <a:t>evaluación de la infraestructura naciona</a:t>
            </a:r>
            <a:r>
              <a:rPr lang="en" sz="850">
                <a:solidFill>
                  <a:srgbClr val="000000"/>
                </a:solidFill>
              </a:rPr>
              <a:t>l mediante un enfoque basado en pruebas que incluye una amplia recopilación de datos y un análisis intersectorial, para estimar las necesidades futuras de Santa Lucía. Esto incluyó la evaluación de datos de 4 tipos de riesgos climáticos, así como de activos de infraestructura de 24 sectores. A continuación, se elaboró una lista de proyectos de infraestructuras para satisfacer las prioridades nacionales de desarrollo en consonancia con los ODS y el Acuerdo de París.</a:t>
            </a:r>
            <a:endParaRPr sz="850">
              <a:solidFill>
                <a:srgbClr val="000000"/>
              </a:solidFill>
            </a:endParaRPr>
          </a:p>
          <a:p>
            <a:pPr indent="0" lvl="0" marL="0" rtl="0" algn="l">
              <a:lnSpc>
                <a:spcPct val="115000"/>
              </a:lnSpc>
              <a:spcBef>
                <a:spcPts val="600"/>
              </a:spcBef>
              <a:spcAft>
                <a:spcPts val="600"/>
              </a:spcAft>
              <a:buNone/>
            </a:pPr>
            <a:r>
              <a:rPr lang="en" sz="850">
                <a:solidFill>
                  <a:srgbClr val="000000"/>
                </a:solidFill>
              </a:rPr>
              <a:t>Las recomendaciones del estudio están ayudando a dar forma a las decisiones de inversión y dotación de recursos. UNOPS también elaboró una </a:t>
            </a:r>
            <a:r>
              <a:rPr lang="en" sz="850" u="sng">
                <a:solidFill>
                  <a:schemeClr val="hlink"/>
                </a:solidFill>
                <a:hlinkClick r:id="rId5"/>
              </a:rPr>
              <a:t>estrategia de financiación de infraestructuras</a:t>
            </a:r>
            <a:r>
              <a:rPr lang="en" sz="850">
                <a:solidFill>
                  <a:srgbClr val="000000"/>
                </a:solidFill>
              </a:rPr>
              <a:t> para identificar las fuentes de financiación y las acciones específicas para orientar la movilización de fondos con éxito. Se llevaron a cabo sesiones de creación de capacidad sobre planificación y financiación de infraestructuras para el gobierno, con el fin de lograr un impacto duradero.</a:t>
            </a:r>
            <a:endParaRPr sz="850">
              <a:solidFill>
                <a:srgbClr val="000000"/>
              </a:solidFill>
            </a:endParaRPr>
          </a:p>
        </p:txBody>
      </p:sp>
      <p:sp>
        <p:nvSpPr>
          <p:cNvPr id="1113" name="Google Shape;1113;p83"/>
          <p:cNvSpPr/>
          <p:nvPr/>
        </p:nvSpPr>
        <p:spPr>
          <a:xfrm>
            <a:off x="5832500" y="1215900"/>
            <a:ext cx="2986800" cy="2711100"/>
          </a:xfrm>
          <a:prstGeom prst="rect">
            <a:avLst/>
          </a:prstGeom>
          <a:solidFill>
            <a:srgbClr val="F3F3F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666666"/>
                </a:solidFill>
              </a:rPr>
              <a:t>photo</a:t>
            </a:r>
            <a:endParaRPr>
              <a:solidFill>
                <a:srgbClr val="666666"/>
              </a:solidFill>
            </a:endParaRPr>
          </a:p>
        </p:txBody>
      </p:sp>
      <p:sp>
        <p:nvSpPr>
          <p:cNvPr id="1114" name="Google Shape;1114;p83"/>
          <p:cNvSpPr txBox="1"/>
          <p:nvPr/>
        </p:nvSpPr>
        <p:spPr>
          <a:xfrm>
            <a:off x="1781825" y="382050"/>
            <a:ext cx="6882900" cy="7497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b="1" lang="en" sz="2600">
                <a:solidFill>
                  <a:schemeClr val="lt2"/>
                </a:solidFill>
                <a:latin typeface="Open Sans"/>
                <a:ea typeface="Open Sans"/>
                <a:cs typeface="Open Sans"/>
                <a:sym typeface="Open Sans"/>
              </a:rPr>
              <a:t>Planificación y financiación de infraestructuras sostenibles y resilientes</a:t>
            </a:r>
            <a:endParaRPr b="1" sz="2600">
              <a:solidFill>
                <a:srgbClr val="0092D1"/>
              </a:solidFill>
              <a:latin typeface="Open Sans"/>
              <a:ea typeface="Open Sans"/>
              <a:cs typeface="Open Sans"/>
              <a:sym typeface="Open Sans"/>
            </a:endParaRPr>
          </a:p>
        </p:txBody>
      </p:sp>
      <p:pic>
        <p:nvPicPr>
          <p:cNvPr id="1115" name="Google Shape;1115;p83"/>
          <p:cNvPicPr preferRelativeResize="0"/>
          <p:nvPr/>
        </p:nvPicPr>
        <p:blipFill rotWithShape="1">
          <a:blip r:embed="rId6">
            <a:alphaModFix/>
          </a:blip>
          <a:srcRect b="0" l="23168" r="23174" t="0"/>
          <a:stretch/>
        </p:blipFill>
        <p:spPr>
          <a:xfrm>
            <a:off x="5830287" y="1206688"/>
            <a:ext cx="2991228" cy="2711123"/>
          </a:xfrm>
          <a:prstGeom prst="rect">
            <a:avLst/>
          </a:prstGeom>
          <a:noFill/>
          <a:ln>
            <a:noFill/>
          </a:ln>
        </p:spPr>
      </p:pic>
      <p:grpSp>
        <p:nvGrpSpPr>
          <p:cNvPr id="1116" name="Google Shape;1116;p83"/>
          <p:cNvGrpSpPr/>
          <p:nvPr/>
        </p:nvGrpSpPr>
        <p:grpSpPr>
          <a:xfrm>
            <a:off x="131800" y="1143000"/>
            <a:ext cx="1385925" cy="915900"/>
            <a:chOff x="131800" y="1143000"/>
            <a:chExt cx="1385925" cy="915900"/>
          </a:xfrm>
        </p:grpSpPr>
        <p:pic>
          <p:nvPicPr>
            <p:cNvPr id="1117" name="Google Shape;1117;p83"/>
            <p:cNvPicPr preferRelativeResize="0"/>
            <p:nvPr/>
          </p:nvPicPr>
          <p:blipFill>
            <a:blip r:embed="rId7">
              <a:alphaModFix/>
            </a:blip>
            <a:stretch>
              <a:fillRect/>
            </a:stretch>
          </p:blipFill>
          <p:spPr>
            <a:xfrm>
              <a:off x="131800" y="1259350"/>
              <a:ext cx="330150" cy="330125"/>
            </a:xfrm>
            <a:prstGeom prst="rect">
              <a:avLst/>
            </a:prstGeom>
            <a:noFill/>
            <a:ln>
              <a:noFill/>
            </a:ln>
          </p:spPr>
        </p:pic>
        <p:sp>
          <p:nvSpPr>
            <p:cNvPr id="1118" name="Google Shape;1118;p83"/>
            <p:cNvSpPr txBox="1"/>
            <p:nvPr/>
          </p:nvSpPr>
          <p:spPr>
            <a:xfrm>
              <a:off x="440425" y="1143000"/>
              <a:ext cx="1077300" cy="915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900">
                  <a:solidFill>
                    <a:schemeClr val="lt1"/>
                  </a:solidFill>
                  <a:latin typeface="Open Sans ExtraBold"/>
                  <a:ea typeface="Open Sans ExtraBold"/>
                  <a:cs typeface="Open Sans ExtraBold"/>
                  <a:sym typeface="Open Sans ExtraBold"/>
                </a:rPr>
                <a:t>Asociado</a:t>
              </a:r>
              <a:endParaRPr sz="900">
                <a:solidFill>
                  <a:schemeClr val="lt1"/>
                </a:solidFill>
                <a:latin typeface="Open Sans ExtraBold"/>
                <a:ea typeface="Open Sans ExtraBold"/>
                <a:cs typeface="Open Sans ExtraBold"/>
                <a:sym typeface="Open Sans ExtraBold"/>
              </a:endParaRPr>
            </a:p>
            <a:p>
              <a:pPr indent="0" lvl="0" marL="0" rtl="0" algn="l">
                <a:spcBef>
                  <a:spcPts val="300"/>
                </a:spcBef>
                <a:spcAft>
                  <a:spcPts val="0"/>
                </a:spcAft>
                <a:buNone/>
              </a:pPr>
              <a:r>
                <a:rPr b="1" lang="en" sz="900">
                  <a:solidFill>
                    <a:schemeClr val="accent1"/>
                  </a:solidFill>
                  <a:latin typeface="Open Sans"/>
                  <a:ea typeface="Open Sans"/>
                  <a:cs typeface="Open Sans"/>
                  <a:sym typeface="Open Sans"/>
                </a:rPr>
                <a:t>Universidad de Oxford</a:t>
              </a:r>
              <a:endParaRPr b="1" sz="900">
                <a:solidFill>
                  <a:schemeClr val="accent1"/>
                </a:solidFill>
                <a:latin typeface="Open Sans"/>
                <a:ea typeface="Open Sans"/>
                <a:cs typeface="Open Sans"/>
                <a:sym typeface="Open Sans"/>
              </a:endParaRPr>
            </a:p>
            <a:p>
              <a:pPr indent="0" lvl="0" marL="0" rtl="0" algn="l">
                <a:spcBef>
                  <a:spcPts val="0"/>
                </a:spcBef>
                <a:spcAft>
                  <a:spcPts val="0"/>
                </a:spcAft>
                <a:buNone/>
              </a:pPr>
              <a:r>
                <a:rPr b="1" lang="en" sz="900">
                  <a:solidFill>
                    <a:schemeClr val="accent1"/>
                  </a:solidFill>
                  <a:latin typeface="Open Sans"/>
                  <a:ea typeface="Open Sans"/>
                  <a:cs typeface="Open Sans"/>
                  <a:sym typeface="Open Sans"/>
                </a:rPr>
                <a:t>Gobierno de Santa Lucía</a:t>
              </a:r>
              <a:endParaRPr b="1" sz="900">
                <a:solidFill>
                  <a:schemeClr val="lt1"/>
                </a:solidFill>
                <a:latin typeface="Open Sans"/>
                <a:ea typeface="Open Sans"/>
                <a:cs typeface="Open Sans"/>
                <a:sym typeface="Open Sans"/>
              </a:endParaRPr>
            </a:p>
          </p:txBody>
        </p:sp>
      </p:grpSp>
      <p:grpSp>
        <p:nvGrpSpPr>
          <p:cNvPr id="1119" name="Google Shape;1119;p83"/>
          <p:cNvGrpSpPr/>
          <p:nvPr/>
        </p:nvGrpSpPr>
        <p:grpSpPr>
          <a:xfrm>
            <a:off x="129002" y="2056975"/>
            <a:ext cx="1390548" cy="500100"/>
            <a:chOff x="131377" y="2194950"/>
            <a:chExt cx="1390548" cy="500100"/>
          </a:xfrm>
        </p:grpSpPr>
        <p:pic>
          <p:nvPicPr>
            <p:cNvPr id="1120" name="Google Shape;1120;p83"/>
            <p:cNvPicPr preferRelativeResize="0"/>
            <p:nvPr/>
          </p:nvPicPr>
          <p:blipFill>
            <a:blip r:embed="rId8">
              <a:alphaModFix/>
            </a:blip>
            <a:stretch>
              <a:fillRect/>
            </a:stretch>
          </p:blipFill>
          <p:spPr>
            <a:xfrm>
              <a:off x="131377" y="2217956"/>
              <a:ext cx="296050" cy="289637"/>
            </a:xfrm>
            <a:prstGeom prst="rect">
              <a:avLst/>
            </a:prstGeom>
            <a:noFill/>
            <a:ln>
              <a:noFill/>
            </a:ln>
          </p:spPr>
        </p:pic>
        <p:sp>
          <p:nvSpPr>
            <p:cNvPr id="1121" name="Google Shape;1121;p83"/>
            <p:cNvSpPr txBox="1"/>
            <p:nvPr/>
          </p:nvSpPr>
          <p:spPr>
            <a:xfrm>
              <a:off x="440425" y="2194950"/>
              <a:ext cx="1081500" cy="500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900">
                  <a:solidFill>
                    <a:schemeClr val="lt1"/>
                  </a:solidFill>
                  <a:latin typeface="Open Sans ExtraBold"/>
                  <a:ea typeface="Open Sans ExtraBold"/>
                  <a:cs typeface="Open Sans ExtraBold"/>
                  <a:sym typeface="Open Sans ExtraBold"/>
                </a:rPr>
                <a:t>Valor</a:t>
              </a:r>
              <a:endParaRPr sz="900">
                <a:solidFill>
                  <a:schemeClr val="lt1"/>
                </a:solidFill>
                <a:latin typeface="Open Sans ExtraBold"/>
                <a:ea typeface="Open Sans ExtraBold"/>
                <a:cs typeface="Open Sans ExtraBold"/>
                <a:sym typeface="Open Sans ExtraBold"/>
              </a:endParaRPr>
            </a:p>
            <a:p>
              <a:pPr indent="0" lvl="0" marL="0" rtl="0" algn="l">
                <a:spcBef>
                  <a:spcPts val="300"/>
                </a:spcBef>
                <a:spcAft>
                  <a:spcPts val="0"/>
                </a:spcAft>
                <a:buNone/>
              </a:pPr>
              <a:r>
                <a:rPr b="1" lang="en" sz="900">
                  <a:solidFill>
                    <a:schemeClr val="accent1"/>
                  </a:solidFill>
                  <a:latin typeface="Open Sans"/>
                  <a:ea typeface="Open Sans"/>
                  <a:cs typeface="Open Sans"/>
                  <a:sym typeface="Open Sans"/>
                </a:rPr>
                <a:t>USD </a:t>
              </a:r>
              <a:r>
                <a:rPr b="1" lang="en" sz="900">
                  <a:solidFill>
                    <a:schemeClr val="accent1"/>
                  </a:solidFill>
                  <a:latin typeface="Open Sans"/>
                  <a:ea typeface="Open Sans"/>
                  <a:cs typeface="Open Sans"/>
                  <a:sym typeface="Open Sans"/>
                </a:rPr>
                <a:t>$725k</a:t>
              </a:r>
              <a:endParaRPr b="1" sz="900">
                <a:solidFill>
                  <a:schemeClr val="lt1"/>
                </a:solidFill>
                <a:latin typeface="Open Sans"/>
                <a:ea typeface="Open Sans"/>
                <a:cs typeface="Open Sans"/>
                <a:sym typeface="Open Sans"/>
              </a:endParaRPr>
            </a:p>
          </p:txBody>
        </p:sp>
      </p:grpSp>
      <p:grpSp>
        <p:nvGrpSpPr>
          <p:cNvPr id="1122" name="Google Shape;1122;p83"/>
          <p:cNvGrpSpPr/>
          <p:nvPr/>
        </p:nvGrpSpPr>
        <p:grpSpPr>
          <a:xfrm>
            <a:off x="117925" y="2643650"/>
            <a:ext cx="1412700" cy="500100"/>
            <a:chOff x="117925" y="2719850"/>
            <a:chExt cx="1412700" cy="500100"/>
          </a:xfrm>
        </p:grpSpPr>
        <p:pic>
          <p:nvPicPr>
            <p:cNvPr id="1123" name="Google Shape;1123;p83"/>
            <p:cNvPicPr preferRelativeResize="0"/>
            <p:nvPr/>
          </p:nvPicPr>
          <p:blipFill>
            <a:blip r:embed="rId9">
              <a:alphaModFix/>
            </a:blip>
            <a:stretch>
              <a:fillRect/>
            </a:stretch>
          </p:blipFill>
          <p:spPr>
            <a:xfrm>
              <a:off x="117925" y="2806250"/>
              <a:ext cx="282050" cy="288325"/>
            </a:xfrm>
            <a:prstGeom prst="rect">
              <a:avLst/>
            </a:prstGeom>
            <a:noFill/>
            <a:ln>
              <a:noFill/>
            </a:ln>
          </p:spPr>
        </p:pic>
        <p:sp>
          <p:nvSpPr>
            <p:cNvPr id="1124" name="Google Shape;1124;p83"/>
            <p:cNvSpPr txBox="1"/>
            <p:nvPr/>
          </p:nvSpPr>
          <p:spPr>
            <a:xfrm>
              <a:off x="440425" y="2719850"/>
              <a:ext cx="1090200" cy="500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900">
                  <a:solidFill>
                    <a:schemeClr val="lt1"/>
                  </a:solidFill>
                  <a:latin typeface="Open Sans ExtraBold"/>
                  <a:ea typeface="Open Sans ExtraBold"/>
                  <a:cs typeface="Open Sans ExtraBold"/>
                  <a:sym typeface="Open Sans ExtraBold"/>
                </a:rPr>
                <a:t>Período</a:t>
              </a:r>
              <a:endParaRPr sz="900">
                <a:solidFill>
                  <a:schemeClr val="lt1"/>
                </a:solidFill>
                <a:latin typeface="Open Sans ExtraBold"/>
                <a:ea typeface="Open Sans ExtraBold"/>
                <a:cs typeface="Open Sans ExtraBold"/>
                <a:sym typeface="Open Sans ExtraBold"/>
              </a:endParaRPr>
            </a:p>
            <a:p>
              <a:pPr indent="0" lvl="0" marL="0" rtl="0" algn="l">
                <a:spcBef>
                  <a:spcPts val="300"/>
                </a:spcBef>
                <a:spcAft>
                  <a:spcPts val="0"/>
                </a:spcAft>
                <a:buNone/>
              </a:pPr>
              <a:r>
                <a:rPr b="1" lang="en" sz="900">
                  <a:solidFill>
                    <a:schemeClr val="accent1"/>
                  </a:solidFill>
                  <a:latin typeface="Open Sans"/>
                  <a:ea typeface="Open Sans"/>
                  <a:cs typeface="Open Sans"/>
                  <a:sym typeface="Open Sans"/>
                </a:rPr>
                <a:t>2017-2020</a:t>
              </a:r>
              <a:endParaRPr/>
            </a:p>
          </p:txBody>
        </p:sp>
      </p:grpSp>
      <p:grpSp>
        <p:nvGrpSpPr>
          <p:cNvPr id="1125" name="Google Shape;1125;p83"/>
          <p:cNvGrpSpPr/>
          <p:nvPr/>
        </p:nvGrpSpPr>
        <p:grpSpPr>
          <a:xfrm>
            <a:off x="146150" y="4234150"/>
            <a:ext cx="1406050" cy="461700"/>
            <a:chOff x="146150" y="4157950"/>
            <a:chExt cx="1406050" cy="461700"/>
          </a:xfrm>
        </p:grpSpPr>
        <p:pic>
          <p:nvPicPr>
            <p:cNvPr id="1126" name="Google Shape;1126;p83"/>
            <p:cNvPicPr preferRelativeResize="0"/>
            <p:nvPr/>
          </p:nvPicPr>
          <p:blipFill>
            <a:blip r:embed="rId10">
              <a:alphaModFix/>
            </a:blip>
            <a:stretch>
              <a:fillRect/>
            </a:stretch>
          </p:blipFill>
          <p:spPr>
            <a:xfrm>
              <a:off x="146150" y="4237472"/>
              <a:ext cx="296050" cy="302641"/>
            </a:xfrm>
            <a:prstGeom prst="rect">
              <a:avLst/>
            </a:prstGeom>
            <a:noFill/>
            <a:ln>
              <a:noFill/>
            </a:ln>
          </p:spPr>
        </p:pic>
        <p:sp>
          <p:nvSpPr>
            <p:cNvPr id="1127" name="Google Shape;1127;p83"/>
            <p:cNvSpPr txBox="1"/>
            <p:nvPr/>
          </p:nvSpPr>
          <p:spPr>
            <a:xfrm>
              <a:off x="442200" y="4157950"/>
              <a:ext cx="11100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300"/>
                </a:spcAft>
                <a:buNone/>
              </a:pPr>
              <a:r>
                <a:rPr lang="en" sz="900">
                  <a:solidFill>
                    <a:schemeClr val="lt1"/>
                  </a:solidFill>
                  <a:latin typeface="Open Sans SemiBold"/>
                  <a:ea typeface="Open Sans SemiBold"/>
                  <a:cs typeface="Open Sans SemiBold"/>
                  <a:sym typeface="Open Sans SemiBold"/>
                </a:rPr>
                <a:t>Click </a:t>
              </a:r>
              <a:r>
                <a:rPr lang="en" sz="900" u="sng">
                  <a:solidFill>
                    <a:schemeClr val="lt1"/>
                  </a:solidFill>
                  <a:latin typeface="Open Sans SemiBold"/>
                  <a:ea typeface="Open Sans SemiBold"/>
                  <a:cs typeface="Open Sans SemiBold"/>
                  <a:sym typeface="Open Sans SemiBold"/>
                  <a:hlinkClick r:id="rId11">
                    <a:extLst>
                      <a:ext uri="{A12FA001-AC4F-418D-AE19-62706E023703}">
                        <ahyp:hlinkClr val="tx"/>
                      </a:ext>
                    </a:extLst>
                  </a:hlinkClick>
                </a:rPr>
                <a:t>aquí</a:t>
              </a:r>
              <a:r>
                <a:rPr lang="en" sz="900">
                  <a:solidFill>
                    <a:schemeClr val="lt1"/>
                  </a:solidFill>
                  <a:latin typeface="Open Sans SemiBold"/>
                  <a:ea typeface="Open Sans SemiBold"/>
                  <a:cs typeface="Open Sans SemiBold"/>
                  <a:sym typeface="Open Sans SemiBold"/>
                </a:rPr>
                <a:t> para aprender más</a:t>
              </a:r>
              <a:endParaRPr>
                <a:solidFill>
                  <a:schemeClr val="lt1"/>
                </a:solidFill>
                <a:latin typeface="Open Sans SemiBold"/>
                <a:ea typeface="Open Sans SemiBold"/>
                <a:cs typeface="Open Sans SemiBold"/>
                <a:sym typeface="Open Sans SemiBold"/>
              </a:endParaRPr>
            </a:p>
          </p:txBody>
        </p:sp>
      </p:grpSp>
      <p:grpSp>
        <p:nvGrpSpPr>
          <p:cNvPr id="1128" name="Google Shape;1128;p83"/>
          <p:cNvGrpSpPr/>
          <p:nvPr/>
        </p:nvGrpSpPr>
        <p:grpSpPr>
          <a:xfrm>
            <a:off x="146150" y="3154117"/>
            <a:ext cx="1384475" cy="1054200"/>
            <a:chOff x="146150" y="3306517"/>
            <a:chExt cx="1384475" cy="1054200"/>
          </a:xfrm>
        </p:grpSpPr>
        <p:sp>
          <p:nvSpPr>
            <p:cNvPr id="1129" name="Google Shape;1129;p83"/>
            <p:cNvSpPr txBox="1"/>
            <p:nvPr/>
          </p:nvSpPr>
          <p:spPr>
            <a:xfrm>
              <a:off x="440425" y="3306517"/>
              <a:ext cx="1090200" cy="1054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900">
                  <a:solidFill>
                    <a:schemeClr val="lt1"/>
                  </a:solidFill>
                  <a:latin typeface="Open Sans ExtraBold"/>
                  <a:ea typeface="Open Sans ExtraBold"/>
                  <a:cs typeface="Open Sans ExtraBold"/>
                  <a:sym typeface="Open Sans ExtraBold"/>
                </a:rPr>
                <a:t>Áreas</a:t>
              </a:r>
              <a:r>
                <a:rPr lang="en" sz="900">
                  <a:solidFill>
                    <a:schemeClr val="lt1"/>
                  </a:solidFill>
                  <a:latin typeface="Open Sans ExtraBold"/>
                  <a:ea typeface="Open Sans ExtraBold"/>
                  <a:cs typeface="Open Sans ExtraBold"/>
                  <a:sym typeface="Open Sans ExtraBold"/>
                </a:rPr>
                <a:t> </a:t>
              </a:r>
              <a:endParaRPr sz="900">
                <a:solidFill>
                  <a:schemeClr val="lt1"/>
                </a:solidFill>
                <a:latin typeface="Open Sans ExtraBold"/>
                <a:ea typeface="Open Sans ExtraBold"/>
                <a:cs typeface="Open Sans ExtraBold"/>
                <a:sym typeface="Open Sans ExtraBold"/>
              </a:endParaRPr>
            </a:p>
            <a:p>
              <a:pPr indent="0" lvl="0" marL="0" rtl="0" algn="l">
                <a:spcBef>
                  <a:spcPts val="300"/>
                </a:spcBef>
                <a:spcAft>
                  <a:spcPts val="0"/>
                </a:spcAft>
                <a:buNone/>
              </a:pPr>
              <a:r>
                <a:rPr b="1" lang="en" sz="900">
                  <a:solidFill>
                    <a:schemeClr val="accent1"/>
                  </a:solidFill>
                  <a:latin typeface="Open Sans"/>
                  <a:ea typeface="Open Sans"/>
                  <a:cs typeface="Open Sans"/>
                  <a:sym typeface="Open Sans"/>
                </a:rPr>
                <a:t>Mitigación y adaptación al cambio climático</a:t>
              </a:r>
              <a:endParaRPr b="1" sz="900">
                <a:solidFill>
                  <a:schemeClr val="accent1"/>
                </a:solidFill>
                <a:latin typeface="Open Sans"/>
                <a:ea typeface="Open Sans"/>
                <a:cs typeface="Open Sans"/>
                <a:sym typeface="Open Sans"/>
              </a:endParaRPr>
            </a:p>
            <a:p>
              <a:pPr indent="0" lvl="0" marL="0" rtl="0" algn="l">
                <a:spcBef>
                  <a:spcPts val="0"/>
                </a:spcBef>
                <a:spcAft>
                  <a:spcPts val="0"/>
                </a:spcAft>
                <a:buNone/>
              </a:pPr>
              <a:r>
                <a:rPr b="1" lang="en" sz="900">
                  <a:solidFill>
                    <a:schemeClr val="accent1"/>
                  </a:solidFill>
                  <a:latin typeface="Open Sans"/>
                  <a:ea typeface="Open Sans"/>
                  <a:cs typeface="Open Sans"/>
                  <a:sym typeface="Open Sans"/>
                </a:rPr>
                <a:t>Infraestructura</a:t>
              </a:r>
              <a:endParaRPr b="1" sz="900">
                <a:solidFill>
                  <a:schemeClr val="accent1"/>
                </a:solidFill>
                <a:latin typeface="Open Sans"/>
                <a:ea typeface="Open Sans"/>
                <a:cs typeface="Open Sans"/>
                <a:sym typeface="Open Sans"/>
              </a:endParaRPr>
            </a:p>
          </p:txBody>
        </p:sp>
        <p:pic>
          <p:nvPicPr>
            <p:cNvPr id="1130" name="Google Shape;1130;p83"/>
            <p:cNvPicPr preferRelativeResize="0"/>
            <p:nvPr/>
          </p:nvPicPr>
          <p:blipFill>
            <a:blip r:embed="rId12">
              <a:alphaModFix/>
            </a:blip>
            <a:stretch>
              <a:fillRect/>
            </a:stretch>
          </p:blipFill>
          <p:spPr>
            <a:xfrm>
              <a:off x="146150" y="3376075"/>
              <a:ext cx="257575" cy="257575"/>
            </a:xfrm>
            <a:prstGeom prst="rect">
              <a:avLst/>
            </a:prstGeom>
            <a:noFill/>
            <a:ln>
              <a:noFill/>
            </a:ln>
          </p:spPr>
        </p:pic>
      </p:grpSp>
      <p:pic>
        <p:nvPicPr>
          <p:cNvPr id="1131" name="Google Shape;1131;p83"/>
          <p:cNvPicPr preferRelativeResize="0"/>
          <p:nvPr/>
        </p:nvPicPr>
        <p:blipFill>
          <a:blip r:embed="rId13">
            <a:alphaModFix/>
          </a:blip>
          <a:stretch>
            <a:fillRect/>
          </a:stretch>
        </p:blipFill>
        <p:spPr>
          <a:xfrm>
            <a:off x="1705613" y="4758225"/>
            <a:ext cx="1299979" cy="195900"/>
          </a:xfrm>
          <a:prstGeom prst="rect">
            <a:avLst/>
          </a:prstGeom>
          <a:noFill/>
          <a:ln>
            <a:noFill/>
          </a:ln>
        </p:spPr>
      </p:pic>
      <p:pic>
        <p:nvPicPr>
          <p:cNvPr id="1132" name="Google Shape;1132;p83"/>
          <p:cNvPicPr preferRelativeResize="0"/>
          <p:nvPr/>
        </p:nvPicPr>
        <p:blipFill rotWithShape="1">
          <a:blip r:embed="rId14">
            <a:alphaModFix/>
          </a:blip>
          <a:srcRect b="0" l="0" r="0" t="0"/>
          <a:stretch/>
        </p:blipFill>
        <p:spPr>
          <a:xfrm>
            <a:off x="6876288" y="3982499"/>
            <a:ext cx="493777" cy="493778"/>
          </a:xfrm>
          <a:prstGeom prst="rect">
            <a:avLst/>
          </a:prstGeom>
          <a:noFill/>
          <a:ln>
            <a:noFill/>
          </a:ln>
        </p:spPr>
      </p:pic>
      <p:pic>
        <p:nvPicPr>
          <p:cNvPr id="1133" name="Google Shape;1133;p83"/>
          <p:cNvPicPr preferRelativeResize="0"/>
          <p:nvPr/>
        </p:nvPicPr>
        <p:blipFill rotWithShape="1">
          <a:blip r:embed="rId15">
            <a:alphaModFix/>
          </a:blip>
          <a:srcRect b="0" l="0" r="0" t="0"/>
          <a:stretch/>
        </p:blipFill>
        <p:spPr>
          <a:xfrm>
            <a:off x="6355080" y="3979600"/>
            <a:ext cx="493500" cy="493500"/>
          </a:xfrm>
          <a:prstGeom prst="rect">
            <a:avLst/>
          </a:prstGeom>
          <a:noFill/>
          <a:ln>
            <a:noFill/>
          </a:ln>
        </p:spPr>
      </p:pic>
      <p:pic>
        <p:nvPicPr>
          <p:cNvPr id="1134" name="Google Shape;1134;p83"/>
          <p:cNvPicPr preferRelativeResize="0"/>
          <p:nvPr/>
        </p:nvPicPr>
        <p:blipFill rotWithShape="1">
          <a:blip r:embed="rId16">
            <a:alphaModFix/>
          </a:blip>
          <a:srcRect b="0" l="0" r="0" t="0"/>
          <a:stretch/>
        </p:blipFill>
        <p:spPr>
          <a:xfrm>
            <a:off x="5833872" y="3979475"/>
            <a:ext cx="493774" cy="493774"/>
          </a:xfrm>
          <a:prstGeom prst="rect">
            <a:avLst/>
          </a:prstGeom>
          <a:noFill/>
          <a:ln>
            <a:noFill/>
          </a:ln>
        </p:spPr>
      </p:pic>
      <p:pic>
        <p:nvPicPr>
          <p:cNvPr id="1135" name="Google Shape;1135;p83"/>
          <p:cNvPicPr preferRelativeResize="0"/>
          <p:nvPr/>
        </p:nvPicPr>
        <p:blipFill>
          <a:blip r:embed="rId17">
            <a:alphaModFix/>
          </a:blip>
          <a:stretch>
            <a:fillRect/>
          </a:stretch>
        </p:blipFill>
        <p:spPr>
          <a:xfrm>
            <a:off x="7800225" y="4481725"/>
            <a:ext cx="1108475" cy="831348"/>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9" name="Shape 379"/>
        <p:cNvGrpSpPr/>
        <p:nvPr/>
      </p:nvGrpSpPr>
      <p:grpSpPr>
        <a:xfrm>
          <a:off x="0" y="0"/>
          <a:ext cx="0" cy="0"/>
          <a:chOff x="0" y="0"/>
          <a:chExt cx="0" cy="0"/>
        </a:xfrm>
      </p:grpSpPr>
      <p:sp>
        <p:nvSpPr>
          <p:cNvPr id="380" name="Google Shape;380;p66"/>
          <p:cNvSpPr txBox="1"/>
          <p:nvPr>
            <p:ph type="title"/>
          </p:nvPr>
        </p:nvSpPr>
        <p:spPr>
          <a:xfrm>
            <a:off x="640080" y="411480"/>
            <a:ext cx="7868100" cy="7497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3000"/>
              <a:buNone/>
            </a:pPr>
            <a:r>
              <a:rPr lang="en">
                <a:latin typeface="Open Sans ExtraBold"/>
                <a:ea typeface="Open Sans ExtraBold"/>
                <a:cs typeface="Open Sans ExtraBold"/>
                <a:sym typeface="Open Sans ExtraBold"/>
              </a:rPr>
              <a:t>Acerca de UNOPS: Rol y mandato</a:t>
            </a:r>
            <a:endParaRPr>
              <a:latin typeface="Open Sans ExtraBold"/>
              <a:ea typeface="Open Sans ExtraBold"/>
              <a:cs typeface="Open Sans ExtraBold"/>
              <a:sym typeface="Open Sans ExtraBold"/>
            </a:endParaRPr>
          </a:p>
        </p:txBody>
      </p:sp>
      <p:grpSp>
        <p:nvGrpSpPr>
          <p:cNvPr id="381" name="Google Shape;381;p66"/>
          <p:cNvGrpSpPr/>
          <p:nvPr/>
        </p:nvGrpSpPr>
        <p:grpSpPr>
          <a:xfrm>
            <a:off x="640080" y="1295393"/>
            <a:ext cx="7933644" cy="2784543"/>
            <a:chOff x="529937" y="1277286"/>
            <a:chExt cx="7933644" cy="2784543"/>
          </a:xfrm>
        </p:grpSpPr>
        <p:sp>
          <p:nvSpPr>
            <p:cNvPr id="382" name="Google Shape;382;p66"/>
            <p:cNvSpPr txBox="1"/>
            <p:nvPr/>
          </p:nvSpPr>
          <p:spPr>
            <a:xfrm>
              <a:off x="3344081" y="2495529"/>
              <a:ext cx="5119500" cy="1566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7F7F7F"/>
                  </a:solidFill>
                  <a:latin typeface="Open Sans"/>
                  <a:ea typeface="Open Sans"/>
                  <a:cs typeface="Open Sans"/>
                  <a:sym typeface="Open Sans"/>
                </a:rPr>
                <a:t>“Recurso central del sistema de las </a:t>
              </a:r>
              <a:r>
                <a:rPr b="1" i="0" lang="en" sz="1400" u="none" cap="none" strike="noStrike">
                  <a:solidFill>
                    <a:srgbClr val="84B920"/>
                  </a:solidFill>
                  <a:latin typeface="Open Sans"/>
                  <a:ea typeface="Open Sans"/>
                  <a:cs typeface="Open Sans"/>
                  <a:sym typeface="Open Sans"/>
                </a:rPr>
                <a:t>Naciones Unidas </a:t>
              </a:r>
              <a:r>
                <a:rPr b="1" i="0" lang="en" sz="1400" u="none" cap="none" strike="noStrike">
                  <a:solidFill>
                    <a:srgbClr val="7F7F7F"/>
                  </a:solidFill>
                  <a:latin typeface="Open Sans"/>
                  <a:ea typeface="Open Sans"/>
                  <a:cs typeface="Open Sans"/>
                  <a:sym typeface="Open Sans"/>
                </a:rPr>
                <a:t>en materia de </a:t>
              </a:r>
              <a:r>
                <a:rPr b="1" i="0" lang="en" sz="1400" u="none" cap="none" strike="noStrike">
                  <a:solidFill>
                    <a:srgbClr val="84B920"/>
                  </a:solidFill>
                  <a:latin typeface="Open Sans"/>
                  <a:ea typeface="Open Sans"/>
                  <a:cs typeface="Open Sans"/>
                  <a:sym typeface="Open Sans"/>
                </a:rPr>
                <a:t>gestión de las adquisiciones </a:t>
              </a:r>
              <a:r>
                <a:rPr b="1" i="0" lang="en" sz="1400" u="none" cap="none" strike="noStrike">
                  <a:solidFill>
                    <a:srgbClr val="7F7F7F"/>
                  </a:solidFill>
                  <a:latin typeface="Open Sans"/>
                  <a:ea typeface="Open Sans"/>
                  <a:cs typeface="Open Sans"/>
                  <a:sym typeface="Open Sans"/>
                </a:rPr>
                <a:t>y los contratos, así como de </a:t>
              </a:r>
              <a:r>
                <a:rPr b="1" i="0" lang="en" sz="1400" u="none" cap="none" strike="noStrike">
                  <a:solidFill>
                    <a:srgbClr val="84B920"/>
                  </a:solidFill>
                  <a:latin typeface="Open Sans"/>
                  <a:ea typeface="Open Sans"/>
                  <a:cs typeface="Open Sans"/>
                  <a:sym typeface="Open Sans"/>
                </a:rPr>
                <a:t>obras públicas </a:t>
              </a:r>
              <a:r>
                <a:rPr b="1" i="0" lang="en" sz="1400" u="none" cap="none" strike="noStrike">
                  <a:solidFill>
                    <a:srgbClr val="7F7F7F"/>
                  </a:solidFill>
                  <a:latin typeface="Open Sans"/>
                  <a:ea typeface="Open Sans"/>
                  <a:cs typeface="Open Sans"/>
                  <a:sym typeface="Open Sans"/>
                </a:rPr>
                <a:t>y </a:t>
              </a:r>
              <a:r>
                <a:rPr b="1" i="0" lang="en" sz="1400" u="none" cap="none" strike="noStrike">
                  <a:solidFill>
                    <a:srgbClr val="84B920"/>
                  </a:solidFill>
                  <a:latin typeface="Open Sans"/>
                  <a:ea typeface="Open Sans"/>
                  <a:cs typeface="Open Sans"/>
                  <a:sym typeface="Open Sans"/>
                </a:rPr>
                <a:t>desarrollo de la infraestructura física</a:t>
              </a:r>
              <a:r>
                <a:rPr b="1" i="0" lang="en" sz="1400" u="none" cap="none" strike="noStrike">
                  <a:solidFill>
                    <a:srgbClr val="7F7F7F"/>
                  </a:solidFill>
                  <a:latin typeface="Open Sans"/>
                  <a:ea typeface="Open Sans"/>
                  <a:cs typeface="Open Sans"/>
                  <a:sym typeface="Open Sans"/>
                </a:rPr>
                <a:t>, incluidas las actividades conexas de fomento de la capacidad.”</a:t>
              </a:r>
              <a:endParaRPr b="0" i="0" sz="1400" u="none" cap="none" strike="noStrike">
                <a:solidFill>
                  <a:srgbClr val="7F7F7F"/>
                </a:solidFill>
                <a:latin typeface="Open Sans"/>
                <a:ea typeface="Open Sans"/>
                <a:cs typeface="Open Sans"/>
                <a:sym typeface="Open Sans"/>
              </a:endParaRPr>
            </a:p>
            <a:p>
              <a:pPr indent="0" lvl="0" marL="0" marR="0" rtl="0" algn="r">
                <a:lnSpc>
                  <a:spcPct val="100000"/>
                </a:lnSpc>
                <a:spcBef>
                  <a:spcPts val="0"/>
                </a:spcBef>
                <a:spcAft>
                  <a:spcPts val="0"/>
                </a:spcAft>
                <a:buClr>
                  <a:srgbClr val="000000"/>
                </a:buClr>
                <a:buSzPts val="1400"/>
                <a:buFont typeface="Arial"/>
                <a:buNone/>
              </a:pPr>
              <a:r>
                <a:t/>
              </a:r>
              <a:endParaRPr b="0" i="1" sz="1400" u="none" cap="none" strike="noStrike">
                <a:solidFill>
                  <a:srgbClr val="7F7F7F"/>
                </a:solidFill>
                <a:latin typeface="Open Sans"/>
                <a:ea typeface="Open Sans"/>
                <a:cs typeface="Open Sans"/>
                <a:sym typeface="Open Sans"/>
              </a:endParaRPr>
            </a:p>
            <a:p>
              <a:pPr indent="0" lvl="0" marL="0" marR="0" rtl="0" algn="r">
                <a:lnSpc>
                  <a:spcPct val="100000"/>
                </a:lnSpc>
                <a:spcBef>
                  <a:spcPts val="0"/>
                </a:spcBef>
                <a:spcAft>
                  <a:spcPts val="0"/>
                </a:spcAft>
                <a:buClr>
                  <a:srgbClr val="000000"/>
                </a:buClr>
                <a:buSzPts val="1400"/>
                <a:buFont typeface="Arial"/>
                <a:buNone/>
              </a:pPr>
              <a:r>
                <a:rPr b="0" i="1" lang="en" sz="1400" u="none" cap="none" strike="noStrike">
                  <a:solidFill>
                    <a:srgbClr val="7F7F7F"/>
                  </a:solidFill>
                  <a:latin typeface="Open Sans"/>
                  <a:ea typeface="Open Sans"/>
                  <a:cs typeface="Open Sans"/>
                  <a:sym typeface="Open Sans"/>
                </a:rPr>
                <a:t>R</a:t>
              </a:r>
              <a:r>
                <a:rPr b="0" i="1" lang="en" sz="1050" u="none" cap="none" strike="noStrike">
                  <a:solidFill>
                    <a:schemeClr val="dk1"/>
                  </a:solidFill>
                  <a:latin typeface="Open Sans"/>
                  <a:ea typeface="Open Sans"/>
                  <a:cs typeface="Open Sans"/>
                  <a:sym typeface="Open Sans"/>
                </a:rPr>
                <a:t>esolución </a:t>
              </a:r>
              <a:r>
                <a:rPr b="0" i="1" lang="en" sz="1051" u="sng" cap="none" strike="noStrike">
                  <a:solidFill>
                    <a:schemeClr val="hlink"/>
                  </a:solidFill>
                  <a:latin typeface="Open Sans"/>
                  <a:ea typeface="Open Sans"/>
                  <a:cs typeface="Open Sans"/>
                  <a:sym typeface="Open Sans"/>
                  <a:hlinkClick r:id="rId3"/>
                </a:rPr>
                <a:t>A/RES/65/176</a:t>
              </a:r>
              <a:r>
                <a:rPr b="0" i="1" lang="en" sz="1051" u="none" cap="none" strike="noStrike">
                  <a:solidFill>
                    <a:schemeClr val="dk1"/>
                  </a:solidFill>
                  <a:latin typeface="Open Sans"/>
                  <a:ea typeface="Open Sans"/>
                  <a:cs typeface="Open Sans"/>
                  <a:sym typeface="Open Sans"/>
                </a:rPr>
                <a:t>  de la Asamblea General (2010). </a:t>
              </a:r>
              <a:endParaRPr b="0" i="1" sz="1100" u="none" cap="none" strike="noStrike">
                <a:solidFill>
                  <a:schemeClr val="dk1"/>
                </a:solidFill>
                <a:latin typeface="Open Sans"/>
                <a:ea typeface="Open Sans"/>
                <a:cs typeface="Open Sans"/>
                <a:sym typeface="Open Sans"/>
              </a:endParaRPr>
            </a:p>
          </p:txBody>
        </p:sp>
        <p:pic>
          <p:nvPicPr>
            <p:cNvPr id="383" name="Google Shape;383;p66"/>
            <p:cNvPicPr preferRelativeResize="0"/>
            <p:nvPr/>
          </p:nvPicPr>
          <p:blipFill rotWithShape="1">
            <a:blip r:embed="rId4">
              <a:alphaModFix/>
            </a:blip>
            <a:srcRect b="0" l="0" r="0" t="0"/>
            <a:stretch/>
          </p:blipFill>
          <p:spPr>
            <a:xfrm>
              <a:off x="529937" y="1277286"/>
              <a:ext cx="1729105" cy="1465915"/>
            </a:xfrm>
            <a:prstGeom prst="rect">
              <a:avLst/>
            </a:prstGeom>
            <a:noFill/>
            <a:ln>
              <a:noFill/>
            </a:ln>
          </p:spPr>
        </p:pic>
        <p:pic>
          <p:nvPicPr>
            <p:cNvPr id="384" name="Google Shape;384;p66"/>
            <p:cNvPicPr preferRelativeResize="0"/>
            <p:nvPr/>
          </p:nvPicPr>
          <p:blipFill rotWithShape="1">
            <a:blip r:embed="rId5">
              <a:alphaModFix/>
            </a:blip>
            <a:srcRect b="0" l="0" r="0" t="0"/>
            <a:stretch/>
          </p:blipFill>
          <p:spPr>
            <a:xfrm>
              <a:off x="3825630" y="1754136"/>
              <a:ext cx="3456617" cy="512214"/>
            </a:xfrm>
            <a:prstGeom prst="rect">
              <a:avLst/>
            </a:prstGeom>
            <a:noFill/>
            <a:ln>
              <a:noFill/>
            </a:ln>
          </p:spPr>
        </p:pic>
        <p:sp>
          <p:nvSpPr>
            <p:cNvPr id="385" name="Google Shape;385;p66"/>
            <p:cNvSpPr/>
            <p:nvPr/>
          </p:nvSpPr>
          <p:spPr>
            <a:xfrm>
              <a:off x="2962770" y="1438743"/>
              <a:ext cx="565200" cy="1143000"/>
            </a:xfrm>
            <a:prstGeom prst="chevron">
              <a:avLst>
                <a:gd fmla="val 50000" name="adj"/>
              </a:avLst>
            </a:prstGeom>
            <a:solidFill>
              <a:srgbClr val="009EDE"/>
            </a:solidFill>
            <a:ln cap="flat" cmpd="sng" w="38100">
              <a:solidFill>
                <a:schemeClr val="lt1"/>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Open Sans"/>
                <a:ea typeface="Open Sans"/>
                <a:cs typeface="Open Sans"/>
                <a:sym typeface="Open Sans"/>
              </a:endParaRPr>
            </a:p>
          </p:txBody>
        </p:sp>
      </p:grpSp>
      <p:pic>
        <p:nvPicPr>
          <p:cNvPr id="386" name="Google Shape;386;p66"/>
          <p:cNvPicPr preferRelativeResize="0"/>
          <p:nvPr/>
        </p:nvPicPr>
        <p:blipFill>
          <a:blip r:embed="rId6">
            <a:alphaModFix/>
          </a:blip>
          <a:stretch>
            <a:fillRect/>
          </a:stretch>
        </p:blipFill>
        <p:spPr>
          <a:xfrm>
            <a:off x="7876425" y="4405525"/>
            <a:ext cx="1108475" cy="831348"/>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9" name="Shape 1139"/>
        <p:cNvGrpSpPr/>
        <p:nvPr/>
      </p:nvGrpSpPr>
      <p:grpSpPr>
        <a:xfrm>
          <a:off x="0" y="0"/>
          <a:ext cx="0" cy="0"/>
          <a:chOff x="0" y="0"/>
          <a:chExt cx="0" cy="0"/>
        </a:xfrm>
      </p:grpSpPr>
      <p:sp>
        <p:nvSpPr>
          <p:cNvPr id="1140" name="Google Shape;1140;p84"/>
          <p:cNvSpPr/>
          <p:nvPr/>
        </p:nvSpPr>
        <p:spPr>
          <a:xfrm>
            <a:off x="1502150" y="4619375"/>
            <a:ext cx="487800" cy="3909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1" name="Google Shape;1141;p84"/>
          <p:cNvSpPr/>
          <p:nvPr/>
        </p:nvSpPr>
        <p:spPr>
          <a:xfrm>
            <a:off x="0" y="0"/>
            <a:ext cx="1540200" cy="51480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2" name="Google Shape;1142;p84"/>
          <p:cNvSpPr txBox="1"/>
          <p:nvPr/>
        </p:nvSpPr>
        <p:spPr>
          <a:xfrm>
            <a:off x="8214290" y="4700016"/>
            <a:ext cx="594300" cy="183000"/>
          </a:xfrm>
          <a:prstGeom prst="rect">
            <a:avLst/>
          </a:prstGeom>
          <a:noFill/>
          <a:ln>
            <a:noFill/>
          </a:ln>
        </p:spPr>
        <p:txBody>
          <a:bodyPr anchorCtr="0" anchor="b" bIns="0" lIns="0" spcFirstLastPara="1" rIns="0" wrap="square" tIns="0">
            <a:noAutofit/>
          </a:bodyPr>
          <a:lstStyle/>
          <a:p>
            <a:pPr indent="0" lvl="0" marL="0" rtl="0" algn="r">
              <a:spcBef>
                <a:spcPts val="0"/>
              </a:spcBef>
              <a:spcAft>
                <a:spcPts val="0"/>
              </a:spcAft>
              <a:buNone/>
            </a:pPr>
            <a:fld id="{00000000-1234-1234-1234-123412341234}" type="slidenum">
              <a:rPr b="1" lang="en" sz="900">
                <a:solidFill>
                  <a:schemeClr val="lt1"/>
                </a:solidFill>
                <a:latin typeface="Open Sans"/>
                <a:ea typeface="Open Sans"/>
                <a:cs typeface="Open Sans"/>
                <a:sym typeface="Open Sans"/>
              </a:rPr>
              <a:t>‹#›</a:t>
            </a:fld>
            <a:endParaRPr b="1" sz="900">
              <a:solidFill>
                <a:schemeClr val="lt1"/>
              </a:solidFill>
              <a:latin typeface="Open Sans"/>
              <a:ea typeface="Open Sans"/>
              <a:cs typeface="Open Sans"/>
              <a:sym typeface="Open Sans"/>
            </a:endParaRPr>
          </a:p>
        </p:txBody>
      </p:sp>
      <p:grpSp>
        <p:nvGrpSpPr>
          <p:cNvPr id="1143" name="Google Shape;1143;p84"/>
          <p:cNvGrpSpPr/>
          <p:nvPr/>
        </p:nvGrpSpPr>
        <p:grpSpPr>
          <a:xfrm>
            <a:off x="117923" y="583050"/>
            <a:ext cx="1512302" cy="638700"/>
            <a:chOff x="117923" y="506850"/>
            <a:chExt cx="1512302" cy="638700"/>
          </a:xfrm>
        </p:grpSpPr>
        <p:sp>
          <p:nvSpPr>
            <p:cNvPr id="1144" name="Google Shape;1144;p84"/>
            <p:cNvSpPr txBox="1"/>
            <p:nvPr/>
          </p:nvSpPr>
          <p:spPr>
            <a:xfrm>
              <a:off x="440425" y="506850"/>
              <a:ext cx="1189800" cy="6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900">
                  <a:solidFill>
                    <a:schemeClr val="lt1"/>
                  </a:solidFill>
                  <a:latin typeface="Open Sans ExtraBold"/>
                  <a:ea typeface="Open Sans ExtraBold"/>
                  <a:cs typeface="Open Sans ExtraBold"/>
                  <a:sym typeface="Open Sans ExtraBold"/>
                </a:rPr>
                <a:t>País</a:t>
              </a:r>
              <a:endParaRPr sz="900">
                <a:solidFill>
                  <a:schemeClr val="lt1"/>
                </a:solidFill>
                <a:latin typeface="Open Sans ExtraBold"/>
                <a:ea typeface="Open Sans ExtraBold"/>
                <a:cs typeface="Open Sans ExtraBold"/>
                <a:sym typeface="Open Sans ExtraBold"/>
              </a:endParaRPr>
            </a:p>
            <a:p>
              <a:pPr indent="0" lvl="0" marL="0" rtl="0" algn="l">
                <a:spcBef>
                  <a:spcPts val="300"/>
                </a:spcBef>
                <a:spcAft>
                  <a:spcPts val="0"/>
                </a:spcAft>
                <a:buNone/>
              </a:pPr>
              <a:r>
                <a:rPr b="1" lang="en" sz="900">
                  <a:solidFill>
                    <a:schemeClr val="accent1"/>
                  </a:solidFill>
                  <a:latin typeface="Open Sans"/>
                  <a:ea typeface="Open Sans"/>
                  <a:cs typeface="Open Sans"/>
                  <a:sym typeface="Open Sans"/>
                </a:rPr>
                <a:t>San Vicente</a:t>
              </a:r>
              <a:endParaRPr b="1" sz="900">
                <a:solidFill>
                  <a:schemeClr val="accent1"/>
                </a:solidFill>
                <a:latin typeface="Open Sans"/>
                <a:ea typeface="Open Sans"/>
                <a:cs typeface="Open Sans"/>
                <a:sym typeface="Open Sans"/>
              </a:endParaRPr>
            </a:p>
            <a:p>
              <a:pPr indent="0" lvl="0" marL="0" rtl="0" algn="l">
                <a:spcBef>
                  <a:spcPts val="0"/>
                </a:spcBef>
                <a:spcAft>
                  <a:spcPts val="0"/>
                </a:spcAft>
                <a:buNone/>
              </a:pPr>
              <a:r>
                <a:rPr b="1" lang="en" sz="900">
                  <a:solidFill>
                    <a:schemeClr val="accent1"/>
                  </a:solidFill>
                  <a:latin typeface="Open Sans"/>
                  <a:ea typeface="Open Sans"/>
                  <a:cs typeface="Open Sans"/>
                  <a:sym typeface="Open Sans"/>
                </a:rPr>
                <a:t>y las Granadinas</a:t>
              </a:r>
              <a:endParaRPr b="1" sz="900">
                <a:solidFill>
                  <a:schemeClr val="accent1"/>
                </a:solidFill>
                <a:latin typeface="Open Sans"/>
                <a:ea typeface="Open Sans"/>
                <a:cs typeface="Open Sans"/>
                <a:sym typeface="Open Sans"/>
              </a:endParaRPr>
            </a:p>
          </p:txBody>
        </p:sp>
        <p:pic>
          <p:nvPicPr>
            <p:cNvPr id="1145" name="Google Shape;1145;p84"/>
            <p:cNvPicPr preferRelativeResize="0"/>
            <p:nvPr/>
          </p:nvPicPr>
          <p:blipFill>
            <a:blip r:embed="rId3">
              <a:alphaModFix/>
            </a:blip>
            <a:stretch>
              <a:fillRect/>
            </a:stretch>
          </p:blipFill>
          <p:spPr>
            <a:xfrm>
              <a:off x="117923" y="608875"/>
              <a:ext cx="296050" cy="296049"/>
            </a:xfrm>
            <a:prstGeom prst="rect">
              <a:avLst/>
            </a:prstGeom>
            <a:noFill/>
            <a:ln>
              <a:noFill/>
            </a:ln>
          </p:spPr>
        </p:pic>
      </p:grpSp>
      <p:sp>
        <p:nvSpPr>
          <p:cNvPr id="1146" name="Google Shape;1146;p84"/>
          <p:cNvSpPr txBox="1"/>
          <p:nvPr>
            <p:ph idx="1" type="body"/>
          </p:nvPr>
        </p:nvSpPr>
        <p:spPr>
          <a:xfrm>
            <a:off x="1781825" y="1206700"/>
            <a:ext cx="3825900" cy="3331200"/>
          </a:xfrm>
          <a:prstGeom prst="rect">
            <a:avLst/>
          </a:prstGeom>
          <a:ln>
            <a:noFill/>
          </a:ln>
        </p:spPr>
        <p:txBody>
          <a:bodyPr anchorCtr="0" anchor="t" bIns="0" lIns="0" spcFirstLastPara="1" rIns="0" wrap="square" tIns="0">
            <a:noAutofit/>
          </a:bodyPr>
          <a:lstStyle/>
          <a:p>
            <a:pPr indent="0" lvl="0" marL="0" rtl="0" algn="l">
              <a:lnSpc>
                <a:spcPct val="115000"/>
              </a:lnSpc>
              <a:spcBef>
                <a:spcPts val="0"/>
              </a:spcBef>
              <a:spcAft>
                <a:spcPts val="0"/>
              </a:spcAft>
              <a:buNone/>
            </a:pPr>
            <a:r>
              <a:rPr lang="en" sz="900">
                <a:solidFill>
                  <a:srgbClr val="000000"/>
                </a:solidFill>
              </a:rPr>
              <a:t>Para apoyar los esfuerzos de adaptación al cambio climático en San Vicente y las Granadinas, UNOPS llevó a cabo la construcción y rehabilitación de infraestructuras dañadas por las inundaciones (puentes, carreteras y un sistema de defensa fluvial). </a:t>
            </a:r>
            <a:endParaRPr sz="900">
              <a:solidFill>
                <a:srgbClr val="000000"/>
              </a:solidFill>
            </a:endParaRPr>
          </a:p>
          <a:p>
            <a:pPr indent="0" lvl="0" marL="0" rtl="0" algn="l">
              <a:lnSpc>
                <a:spcPct val="115000"/>
              </a:lnSpc>
              <a:spcBef>
                <a:spcPts val="600"/>
              </a:spcBef>
              <a:spcAft>
                <a:spcPts val="0"/>
              </a:spcAft>
              <a:buNone/>
            </a:pPr>
            <a:r>
              <a:rPr lang="en" sz="900">
                <a:solidFill>
                  <a:srgbClr val="000000"/>
                </a:solidFill>
              </a:rPr>
              <a:t>Trabajando en estrecha colaboración con las autoridades nacionales, se incluyeron especificaciones técnicas y estándares normativos en el diseño del proyecto para garantizar la resiliencia de las infraestructuras ante los impactos. </a:t>
            </a:r>
            <a:endParaRPr sz="900">
              <a:solidFill>
                <a:srgbClr val="000000"/>
              </a:solidFill>
            </a:endParaRPr>
          </a:p>
          <a:p>
            <a:pPr indent="0" lvl="0" marL="0" rtl="0" algn="l">
              <a:lnSpc>
                <a:spcPct val="115000"/>
              </a:lnSpc>
              <a:spcBef>
                <a:spcPts val="600"/>
              </a:spcBef>
              <a:spcAft>
                <a:spcPts val="0"/>
              </a:spcAft>
              <a:buNone/>
            </a:pPr>
            <a:r>
              <a:rPr lang="en" sz="900">
                <a:solidFill>
                  <a:srgbClr val="000000"/>
                </a:solidFill>
              </a:rPr>
              <a:t>El puente principal, por ejemplo, se diseñó para resistir un huracán de categoría 5, permitiendo así su uso como ruta de evacuación de emergencia y evitando también los elevados costes de reconstrucción y rehabilitación tras la catástrofe. </a:t>
            </a:r>
            <a:endParaRPr sz="900">
              <a:solidFill>
                <a:srgbClr val="000000"/>
              </a:solidFill>
            </a:endParaRPr>
          </a:p>
          <a:p>
            <a:pPr indent="0" lvl="0" marL="0" rtl="0" algn="l">
              <a:lnSpc>
                <a:spcPct val="115000"/>
              </a:lnSpc>
              <a:spcBef>
                <a:spcPts val="600"/>
              </a:spcBef>
              <a:spcAft>
                <a:spcPts val="600"/>
              </a:spcAft>
              <a:buNone/>
            </a:pPr>
            <a:r>
              <a:rPr lang="en" sz="900">
                <a:solidFill>
                  <a:srgbClr val="000000"/>
                </a:solidFill>
              </a:rPr>
              <a:t>El proyecto también incluyó una fase de desarrollo de capacidades para ayudar a mejorar la capacidad del país de hacer sus infraestructuras más resistentes. El personal gubernamental se benefició de la formación sobre especificaciones y normas técnicas, y los trabajadores locales que participan en la reconstrucción y rehabilitación de infraestructuras también recibieron formación sobre métodos de construcción resilientes.</a:t>
            </a:r>
            <a:endParaRPr sz="900">
              <a:solidFill>
                <a:srgbClr val="000000"/>
              </a:solidFill>
            </a:endParaRPr>
          </a:p>
        </p:txBody>
      </p:sp>
      <p:sp>
        <p:nvSpPr>
          <p:cNvPr id="1147" name="Google Shape;1147;p84"/>
          <p:cNvSpPr/>
          <p:nvPr/>
        </p:nvSpPr>
        <p:spPr>
          <a:xfrm>
            <a:off x="5832500" y="1215900"/>
            <a:ext cx="2986800" cy="2711100"/>
          </a:xfrm>
          <a:prstGeom prst="rect">
            <a:avLst/>
          </a:prstGeom>
          <a:solidFill>
            <a:srgbClr val="F3F3F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666666"/>
                </a:solidFill>
              </a:rPr>
              <a:t>photo</a:t>
            </a:r>
            <a:endParaRPr>
              <a:solidFill>
                <a:srgbClr val="666666"/>
              </a:solidFill>
            </a:endParaRPr>
          </a:p>
        </p:txBody>
      </p:sp>
      <p:sp>
        <p:nvSpPr>
          <p:cNvPr id="1148" name="Google Shape;1148;p84"/>
          <p:cNvSpPr txBox="1"/>
          <p:nvPr/>
        </p:nvSpPr>
        <p:spPr>
          <a:xfrm>
            <a:off x="1781825" y="382050"/>
            <a:ext cx="6882900" cy="7497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b="1" lang="en" sz="2600">
                <a:solidFill>
                  <a:schemeClr val="lt2"/>
                </a:solidFill>
                <a:latin typeface="Open Sans"/>
                <a:ea typeface="Open Sans"/>
                <a:cs typeface="Open Sans"/>
                <a:sym typeface="Open Sans"/>
              </a:rPr>
              <a:t>Adaptación al cambio climático mediante infraestructuras resistentes</a:t>
            </a:r>
            <a:endParaRPr b="1" sz="2600">
              <a:solidFill>
                <a:srgbClr val="0092D1"/>
              </a:solidFill>
              <a:latin typeface="Open Sans"/>
              <a:ea typeface="Open Sans"/>
              <a:cs typeface="Open Sans"/>
              <a:sym typeface="Open Sans"/>
            </a:endParaRPr>
          </a:p>
        </p:txBody>
      </p:sp>
      <p:pic>
        <p:nvPicPr>
          <p:cNvPr id="1149" name="Google Shape;1149;p84">
            <a:hlinkClick r:id="rId4"/>
          </p:cNvPr>
          <p:cNvPicPr preferRelativeResize="0"/>
          <p:nvPr/>
        </p:nvPicPr>
        <p:blipFill rotWithShape="1">
          <a:blip r:embed="rId5">
            <a:alphaModFix/>
          </a:blip>
          <a:srcRect b="0" l="13255" r="13263" t="0"/>
          <a:stretch/>
        </p:blipFill>
        <p:spPr>
          <a:xfrm>
            <a:off x="5830287" y="1206688"/>
            <a:ext cx="2991228" cy="2711123"/>
          </a:xfrm>
          <a:prstGeom prst="rect">
            <a:avLst/>
          </a:prstGeom>
          <a:noFill/>
          <a:ln>
            <a:noFill/>
          </a:ln>
        </p:spPr>
      </p:pic>
      <p:grpSp>
        <p:nvGrpSpPr>
          <p:cNvPr id="1150" name="Google Shape;1150;p84"/>
          <p:cNvGrpSpPr/>
          <p:nvPr/>
        </p:nvGrpSpPr>
        <p:grpSpPr>
          <a:xfrm>
            <a:off x="131800" y="1219200"/>
            <a:ext cx="1462725" cy="915900"/>
            <a:chOff x="131800" y="1219200"/>
            <a:chExt cx="1462725" cy="915900"/>
          </a:xfrm>
        </p:grpSpPr>
        <p:pic>
          <p:nvPicPr>
            <p:cNvPr id="1151" name="Google Shape;1151;p84"/>
            <p:cNvPicPr preferRelativeResize="0"/>
            <p:nvPr/>
          </p:nvPicPr>
          <p:blipFill>
            <a:blip r:embed="rId6">
              <a:alphaModFix/>
            </a:blip>
            <a:stretch>
              <a:fillRect/>
            </a:stretch>
          </p:blipFill>
          <p:spPr>
            <a:xfrm>
              <a:off x="131800" y="1335550"/>
              <a:ext cx="330150" cy="330125"/>
            </a:xfrm>
            <a:prstGeom prst="rect">
              <a:avLst/>
            </a:prstGeom>
            <a:noFill/>
            <a:ln>
              <a:noFill/>
            </a:ln>
          </p:spPr>
        </p:pic>
        <p:sp>
          <p:nvSpPr>
            <p:cNvPr id="1152" name="Google Shape;1152;p84"/>
            <p:cNvSpPr txBox="1"/>
            <p:nvPr/>
          </p:nvSpPr>
          <p:spPr>
            <a:xfrm>
              <a:off x="440425" y="1219200"/>
              <a:ext cx="1154100" cy="915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900">
                  <a:solidFill>
                    <a:schemeClr val="lt1"/>
                  </a:solidFill>
                  <a:latin typeface="Open Sans ExtraBold"/>
                  <a:ea typeface="Open Sans ExtraBold"/>
                  <a:cs typeface="Open Sans ExtraBold"/>
                  <a:sym typeface="Open Sans ExtraBold"/>
                </a:rPr>
                <a:t>Asociados</a:t>
              </a:r>
              <a:endParaRPr sz="900">
                <a:solidFill>
                  <a:schemeClr val="lt1"/>
                </a:solidFill>
                <a:latin typeface="Open Sans ExtraBold"/>
                <a:ea typeface="Open Sans ExtraBold"/>
                <a:cs typeface="Open Sans ExtraBold"/>
                <a:sym typeface="Open Sans ExtraBold"/>
              </a:endParaRPr>
            </a:p>
            <a:p>
              <a:pPr indent="0" lvl="0" marL="0" rtl="0" algn="l">
                <a:spcBef>
                  <a:spcPts val="300"/>
                </a:spcBef>
                <a:spcAft>
                  <a:spcPts val="0"/>
                </a:spcAft>
                <a:buNone/>
              </a:pPr>
              <a:r>
                <a:rPr b="1" lang="en" sz="900">
                  <a:solidFill>
                    <a:schemeClr val="accent1"/>
                  </a:solidFill>
                  <a:latin typeface="Open Sans"/>
                  <a:ea typeface="Open Sans"/>
                  <a:cs typeface="Open Sans"/>
                  <a:sym typeface="Open Sans"/>
                </a:rPr>
                <a:t>M</a:t>
              </a:r>
              <a:r>
                <a:rPr b="1" lang="en" sz="900">
                  <a:solidFill>
                    <a:schemeClr val="accent1"/>
                  </a:solidFill>
                  <a:latin typeface="Open Sans"/>
                  <a:ea typeface="Open Sans"/>
                  <a:cs typeface="Open Sans"/>
                  <a:sym typeface="Open Sans"/>
                </a:rPr>
                <a:t>éxico</a:t>
              </a:r>
              <a:endParaRPr b="1" sz="900">
                <a:solidFill>
                  <a:schemeClr val="accent1"/>
                </a:solidFill>
                <a:latin typeface="Open Sans"/>
                <a:ea typeface="Open Sans"/>
                <a:cs typeface="Open Sans"/>
                <a:sym typeface="Open Sans"/>
              </a:endParaRPr>
            </a:p>
            <a:p>
              <a:pPr indent="0" lvl="0" marL="0" rtl="0" algn="l">
                <a:spcBef>
                  <a:spcPts val="0"/>
                </a:spcBef>
                <a:spcAft>
                  <a:spcPts val="0"/>
                </a:spcAft>
                <a:buNone/>
              </a:pPr>
              <a:r>
                <a:rPr b="1" lang="en" sz="900">
                  <a:solidFill>
                    <a:schemeClr val="accent1"/>
                  </a:solidFill>
                  <a:latin typeface="Open Sans"/>
                  <a:ea typeface="Open Sans"/>
                  <a:cs typeface="Open Sans"/>
                  <a:sym typeface="Open Sans"/>
                </a:rPr>
                <a:t>Gobierno de </a:t>
              </a:r>
              <a:endParaRPr b="1" sz="900">
                <a:solidFill>
                  <a:schemeClr val="accent1"/>
                </a:solidFill>
                <a:latin typeface="Open Sans"/>
                <a:ea typeface="Open Sans"/>
                <a:cs typeface="Open Sans"/>
                <a:sym typeface="Open Sans"/>
              </a:endParaRPr>
            </a:p>
            <a:p>
              <a:pPr indent="0" lvl="0" marL="0" rtl="0" algn="l">
                <a:spcBef>
                  <a:spcPts val="0"/>
                </a:spcBef>
                <a:spcAft>
                  <a:spcPts val="0"/>
                </a:spcAft>
                <a:buNone/>
              </a:pPr>
              <a:r>
                <a:rPr b="1" lang="en" sz="900">
                  <a:solidFill>
                    <a:schemeClr val="accent1"/>
                  </a:solidFill>
                  <a:latin typeface="Open Sans"/>
                  <a:ea typeface="Open Sans"/>
                  <a:cs typeface="Open Sans"/>
                  <a:sym typeface="Open Sans"/>
                </a:rPr>
                <a:t>San Vicente</a:t>
              </a:r>
              <a:endParaRPr b="1" sz="900">
                <a:solidFill>
                  <a:schemeClr val="accent1"/>
                </a:solidFill>
                <a:latin typeface="Open Sans"/>
                <a:ea typeface="Open Sans"/>
                <a:cs typeface="Open Sans"/>
                <a:sym typeface="Open Sans"/>
              </a:endParaRPr>
            </a:p>
            <a:p>
              <a:pPr indent="0" lvl="0" marL="0" rtl="0" algn="l">
                <a:spcBef>
                  <a:spcPts val="0"/>
                </a:spcBef>
                <a:spcAft>
                  <a:spcPts val="0"/>
                </a:spcAft>
                <a:buNone/>
              </a:pPr>
              <a:r>
                <a:rPr b="1" lang="en" sz="900">
                  <a:solidFill>
                    <a:schemeClr val="accent1"/>
                  </a:solidFill>
                  <a:latin typeface="Open Sans"/>
                  <a:ea typeface="Open Sans"/>
                  <a:cs typeface="Open Sans"/>
                  <a:sym typeface="Open Sans"/>
                </a:rPr>
                <a:t>Y las Granadinas</a:t>
              </a:r>
              <a:endParaRPr b="1" sz="900">
                <a:solidFill>
                  <a:schemeClr val="lt1"/>
                </a:solidFill>
                <a:latin typeface="Open Sans"/>
                <a:ea typeface="Open Sans"/>
                <a:cs typeface="Open Sans"/>
                <a:sym typeface="Open Sans"/>
              </a:endParaRPr>
            </a:p>
          </p:txBody>
        </p:sp>
      </p:grpSp>
      <p:grpSp>
        <p:nvGrpSpPr>
          <p:cNvPr id="1153" name="Google Shape;1153;p84"/>
          <p:cNvGrpSpPr/>
          <p:nvPr/>
        </p:nvGrpSpPr>
        <p:grpSpPr>
          <a:xfrm>
            <a:off x="129002" y="2133175"/>
            <a:ext cx="1390548" cy="500100"/>
            <a:chOff x="131377" y="2194950"/>
            <a:chExt cx="1390548" cy="500100"/>
          </a:xfrm>
        </p:grpSpPr>
        <p:pic>
          <p:nvPicPr>
            <p:cNvPr id="1154" name="Google Shape;1154;p84"/>
            <p:cNvPicPr preferRelativeResize="0"/>
            <p:nvPr/>
          </p:nvPicPr>
          <p:blipFill>
            <a:blip r:embed="rId7">
              <a:alphaModFix/>
            </a:blip>
            <a:stretch>
              <a:fillRect/>
            </a:stretch>
          </p:blipFill>
          <p:spPr>
            <a:xfrm>
              <a:off x="131377" y="2217956"/>
              <a:ext cx="296050" cy="289637"/>
            </a:xfrm>
            <a:prstGeom prst="rect">
              <a:avLst/>
            </a:prstGeom>
            <a:noFill/>
            <a:ln>
              <a:noFill/>
            </a:ln>
          </p:spPr>
        </p:pic>
        <p:sp>
          <p:nvSpPr>
            <p:cNvPr id="1155" name="Google Shape;1155;p84"/>
            <p:cNvSpPr txBox="1"/>
            <p:nvPr/>
          </p:nvSpPr>
          <p:spPr>
            <a:xfrm>
              <a:off x="440425" y="2194950"/>
              <a:ext cx="1081500" cy="500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900">
                  <a:solidFill>
                    <a:schemeClr val="lt1"/>
                  </a:solidFill>
                  <a:latin typeface="Open Sans ExtraBold"/>
                  <a:ea typeface="Open Sans ExtraBold"/>
                  <a:cs typeface="Open Sans ExtraBold"/>
                  <a:sym typeface="Open Sans ExtraBold"/>
                </a:rPr>
                <a:t>Valor</a:t>
              </a:r>
              <a:endParaRPr sz="900">
                <a:solidFill>
                  <a:schemeClr val="lt1"/>
                </a:solidFill>
                <a:latin typeface="Open Sans ExtraBold"/>
                <a:ea typeface="Open Sans ExtraBold"/>
                <a:cs typeface="Open Sans ExtraBold"/>
                <a:sym typeface="Open Sans ExtraBold"/>
              </a:endParaRPr>
            </a:p>
            <a:p>
              <a:pPr indent="0" lvl="0" marL="0" rtl="0" algn="l">
                <a:spcBef>
                  <a:spcPts val="300"/>
                </a:spcBef>
                <a:spcAft>
                  <a:spcPts val="0"/>
                </a:spcAft>
                <a:buNone/>
              </a:pPr>
              <a:r>
                <a:rPr b="1" lang="en" sz="900">
                  <a:solidFill>
                    <a:schemeClr val="accent1"/>
                  </a:solidFill>
                  <a:latin typeface="Open Sans"/>
                  <a:ea typeface="Open Sans"/>
                  <a:cs typeface="Open Sans"/>
                  <a:sym typeface="Open Sans"/>
                </a:rPr>
                <a:t>USD </a:t>
              </a:r>
              <a:r>
                <a:rPr b="1" lang="en" sz="900">
                  <a:solidFill>
                    <a:schemeClr val="accent1"/>
                  </a:solidFill>
                  <a:latin typeface="Open Sans"/>
                  <a:ea typeface="Open Sans"/>
                  <a:cs typeface="Open Sans"/>
                  <a:sym typeface="Open Sans"/>
                </a:rPr>
                <a:t>$5 M</a:t>
              </a:r>
              <a:endParaRPr b="1" sz="900">
                <a:solidFill>
                  <a:schemeClr val="lt1"/>
                </a:solidFill>
                <a:latin typeface="Open Sans"/>
                <a:ea typeface="Open Sans"/>
                <a:cs typeface="Open Sans"/>
                <a:sym typeface="Open Sans"/>
              </a:endParaRPr>
            </a:p>
          </p:txBody>
        </p:sp>
      </p:grpSp>
      <p:grpSp>
        <p:nvGrpSpPr>
          <p:cNvPr id="1156" name="Google Shape;1156;p84"/>
          <p:cNvGrpSpPr/>
          <p:nvPr/>
        </p:nvGrpSpPr>
        <p:grpSpPr>
          <a:xfrm>
            <a:off x="117925" y="2643650"/>
            <a:ext cx="1412700" cy="500100"/>
            <a:chOff x="117925" y="2719850"/>
            <a:chExt cx="1412700" cy="500100"/>
          </a:xfrm>
        </p:grpSpPr>
        <p:pic>
          <p:nvPicPr>
            <p:cNvPr id="1157" name="Google Shape;1157;p84"/>
            <p:cNvPicPr preferRelativeResize="0"/>
            <p:nvPr/>
          </p:nvPicPr>
          <p:blipFill>
            <a:blip r:embed="rId8">
              <a:alphaModFix/>
            </a:blip>
            <a:stretch>
              <a:fillRect/>
            </a:stretch>
          </p:blipFill>
          <p:spPr>
            <a:xfrm>
              <a:off x="117925" y="2806250"/>
              <a:ext cx="282050" cy="288325"/>
            </a:xfrm>
            <a:prstGeom prst="rect">
              <a:avLst/>
            </a:prstGeom>
            <a:noFill/>
            <a:ln>
              <a:noFill/>
            </a:ln>
          </p:spPr>
        </p:pic>
        <p:sp>
          <p:nvSpPr>
            <p:cNvPr id="1158" name="Google Shape;1158;p84"/>
            <p:cNvSpPr txBox="1"/>
            <p:nvPr/>
          </p:nvSpPr>
          <p:spPr>
            <a:xfrm>
              <a:off x="440425" y="2719850"/>
              <a:ext cx="1090200" cy="500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900">
                  <a:solidFill>
                    <a:schemeClr val="lt1"/>
                  </a:solidFill>
                  <a:latin typeface="Open Sans ExtraBold"/>
                  <a:ea typeface="Open Sans ExtraBold"/>
                  <a:cs typeface="Open Sans ExtraBold"/>
                  <a:sym typeface="Open Sans ExtraBold"/>
                </a:rPr>
                <a:t>Período</a:t>
              </a:r>
              <a:endParaRPr sz="900">
                <a:solidFill>
                  <a:schemeClr val="lt1"/>
                </a:solidFill>
                <a:latin typeface="Open Sans ExtraBold"/>
                <a:ea typeface="Open Sans ExtraBold"/>
                <a:cs typeface="Open Sans ExtraBold"/>
                <a:sym typeface="Open Sans ExtraBold"/>
              </a:endParaRPr>
            </a:p>
            <a:p>
              <a:pPr indent="0" lvl="0" marL="0" rtl="0" algn="l">
                <a:spcBef>
                  <a:spcPts val="300"/>
                </a:spcBef>
                <a:spcAft>
                  <a:spcPts val="0"/>
                </a:spcAft>
                <a:buNone/>
              </a:pPr>
              <a:r>
                <a:rPr b="1" lang="en" sz="900">
                  <a:solidFill>
                    <a:schemeClr val="accent1"/>
                  </a:solidFill>
                  <a:latin typeface="Open Sans"/>
                  <a:ea typeface="Open Sans"/>
                  <a:cs typeface="Open Sans"/>
                  <a:sym typeface="Open Sans"/>
                </a:rPr>
                <a:t>2016-2019</a:t>
              </a:r>
              <a:endParaRPr/>
            </a:p>
          </p:txBody>
        </p:sp>
      </p:grpSp>
      <p:grpSp>
        <p:nvGrpSpPr>
          <p:cNvPr id="1159" name="Google Shape;1159;p84"/>
          <p:cNvGrpSpPr/>
          <p:nvPr/>
        </p:nvGrpSpPr>
        <p:grpSpPr>
          <a:xfrm>
            <a:off x="146150" y="4081750"/>
            <a:ext cx="1406050" cy="461700"/>
            <a:chOff x="146150" y="4157950"/>
            <a:chExt cx="1406050" cy="461700"/>
          </a:xfrm>
        </p:grpSpPr>
        <p:pic>
          <p:nvPicPr>
            <p:cNvPr id="1160" name="Google Shape;1160;p84"/>
            <p:cNvPicPr preferRelativeResize="0"/>
            <p:nvPr/>
          </p:nvPicPr>
          <p:blipFill>
            <a:blip r:embed="rId9">
              <a:alphaModFix/>
            </a:blip>
            <a:stretch>
              <a:fillRect/>
            </a:stretch>
          </p:blipFill>
          <p:spPr>
            <a:xfrm>
              <a:off x="146150" y="4237472"/>
              <a:ext cx="296050" cy="302641"/>
            </a:xfrm>
            <a:prstGeom prst="rect">
              <a:avLst/>
            </a:prstGeom>
            <a:noFill/>
            <a:ln>
              <a:noFill/>
            </a:ln>
          </p:spPr>
        </p:pic>
        <p:sp>
          <p:nvSpPr>
            <p:cNvPr id="1161" name="Google Shape;1161;p84"/>
            <p:cNvSpPr txBox="1"/>
            <p:nvPr/>
          </p:nvSpPr>
          <p:spPr>
            <a:xfrm>
              <a:off x="442200" y="4157950"/>
              <a:ext cx="11100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300"/>
                </a:spcAft>
                <a:buNone/>
              </a:pPr>
              <a:r>
                <a:rPr lang="en" sz="900">
                  <a:solidFill>
                    <a:schemeClr val="lt1"/>
                  </a:solidFill>
                  <a:latin typeface="Open Sans SemiBold"/>
                  <a:ea typeface="Open Sans SemiBold"/>
                  <a:cs typeface="Open Sans SemiBold"/>
                  <a:sym typeface="Open Sans SemiBold"/>
                </a:rPr>
                <a:t>Click </a:t>
              </a:r>
              <a:r>
                <a:rPr lang="en" sz="900" u="sng">
                  <a:solidFill>
                    <a:schemeClr val="lt1"/>
                  </a:solidFill>
                  <a:latin typeface="Open Sans SemiBold"/>
                  <a:ea typeface="Open Sans SemiBold"/>
                  <a:cs typeface="Open Sans SemiBold"/>
                  <a:sym typeface="Open Sans SemiBold"/>
                  <a:hlinkClick r:id="rId10">
                    <a:extLst>
                      <a:ext uri="{A12FA001-AC4F-418D-AE19-62706E023703}">
                        <ahyp:hlinkClr val="tx"/>
                      </a:ext>
                    </a:extLst>
                  </a:hlinkClick>
                </a:rPr>
                <a:t>aquí</a:t>
              </a:r>
              <a:r>
                <a:rPr lang="en" sz="900">
                  <a:solidFill>
                    <a:schemeClr val="lt1"/>
                  </a:solidFill>
                  <a:latin typeface="Open Sans SemiBold"/>
                  <a:ea typeface="Open Sans SemiBold"/>
                  <a:cs typeface="Open Sans SemiBold"/>
                  <a:sym typeface="Open Sans SemiBold"/>
                </a:rPr>
                <a:t> </a:t>
              </a:r>
              <a:r>
                <a:rPr lang="en" sz="900">
                  <a:solidFill>
                    <a:schemeClr val="lt1"/>
                  </a:solidFill>
                  <a:latin typeface="Open Sans SemiBold"/>
                  <a:ea typeface="Open Sans SemiBold"/>
                  <a:cs typeface="Open Sans SemiBold"/>
                  <a:sym typeface="Open Sans SemiBold"/>
                </a:rPr>
                <a:t>para saber más</a:t>
              </a:r>
              <a:endParaRPr>
                <a:solidFill>
                  <a:schemeClr val="lt1"/>
                </a:solidFill>
                <a:latin typeface="Open Sans SemiBold"/>
                <a:ea typeface="Open Sans SemiBold"/>
                <a:cs typeface="Open Sans SemiBold"/>
                <a:sym typeface="Open Sans SemiBold"/>
              </a:endParaRPr>
            </a:p>
          </p:txBody>
        </p:sp>
      </p:grpSp>
      <p:grpSp>
        <p:nvGrpSpPr>
          <p:cNvPr id="1162" name="Google Shape;1162;p84"/>
          <p:cNvGrpSpPr/>
          <p:nvPr/>
        </p:nvGrpSpPr>
        <p:grpSpPr>
          <a:xfrm>
            <a:off x="146150" y="3154117"/>
            <a:ext cx="1384475" cy="915900"/>
            <a:chOff x="146150" y="3306517"/>
            <a:chExt cx="1384475" cy="915900"/>
          </a:xfrm>
        </p:grpSpPr>
        <p:sp>
          <p:nvSpPr>
            <p:cNvPr id="1163" name="Google Shape;1163;p84"/>
            <p:cNvSpPr txBox="1"/>
            <p:nvPr/>
          </p:nvSpPr>
          <p:spPr>
            <a:xfrm>
              <a:off x="440425" y="3306517"/>
              <a:ext cx="1090200" cy="915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900">
                  <a:solidFill>
                    <a:schemeClr val="lt1"/>
                  </a:solidFill>
                  <a:latin typeface="Open Sans ExtraBold"/>
                  <a:ea typeface="Open Sans ExtraBold"/>
                  <a:cs typeface="Open Sans ExtraBold"/>
                  <a:sym typeface="Open Sans ExtraBold"/>
                </a:rPr>
                <a:t>Áreas</a:t>
              </a:r>
              <a:r>
                <a:rPr lang="en" sz="900">
                  <a:solidFill>
                    <a:schemeClr val="lt1"/>
                  </a:solidFill>
                  <a:latin typeface="Open Sans ExtraBold"/>
                  <a:ea typeface="Open Sans ExtraBold"/>
                  <a:cs typeface="Open Sans ExtraBold"/>
                  <a:sym typeface="Open Sans ExtraBold"/>
                </a:rPr>
                <a:t> </a:t>
              </a:r>
              <a:endParaRPr sz="900">
                <a:solidFill>
                  <a:schemeClr val="lt1"/>
                </a:solidFill>
                <a:latin typeface="Open Sans ExtraBold"/>
                <a:ea typeface="Open Sans ExtraBold"/>
                <a:cs typeface="Open Sans ExtraBold"/>
                <a:sym typeface="Open Sans ExtraBold"/>
              </a:endParaRPr>
            </a:p>
            <a:p>
              <a:pPr indent="0" lvl="0" marL="0" rtl="0" algn="l">
                <a:spcBef>
                  <a:spcPts val="300"/>
                </a:spcBef>
                <a:spcAft>
                  <a:spcPts val="0"/>
                </a:spcAft>
                <a:buNone/>
              </a:pPr>
              <a:r>
                <a:rPr b="1" lang="en" sz="900">
                  <a:solidFill>
                    <a:schemeClr val="accent1"/>
                  </a:solidFill>
                  <a:latin typeface="Open Sans"/>
                  <a:ea typeface="Open Sans"/>
                  <a:cs typeface="Open Sans"/>
                  <a:sym typeface="Open Sans"/>
                </a:rPr>
                <a:t>Adaptación al cambio climático</a:t>
              </a:r>
              <a:endParaRPr b="1" sz="900">
                <a:solidFill>
                  <a:schemeClr val="accent1"/>
                </a:solidFill>
                <a:latin typeface="Open Sans"/>
                <a:ea typeface="Open Sans"/>
                <a:cs typeface="Open Sans"/>
                <a:sym typeface="Open Sans"/>
              </a:endParaRPr>
            </a:p>
            <a:p>
              <a:pPr indent="0" lvl="0" marL="0" rtl="0" algn="l">
                <a:spcBef>
                  <a:spcPts val="0"/>
                </a:spcBef>
                <a:spcAft>
                  <a:spcPts val="0"/>
                </a:spcAft>
                <a:buNone/>
              </a:pPr>
              <a:r>
                <a:rPr b="1" lang="en" sz="900">
                  <a:solidFill>
                    <a:schemeClr val="accent1"/>
                  </a:solidFill>
                  <a:latin typeface="Open Sans"/>
                  <a:ea typeface="Open Sans"/>
                  <a:cs typeface="Open Sans"/>
                  <a:sym typeface="Open Sans"/>
                </a:rPr>
                <a:t>Infraestructura</a:t>
              </a:r>
              <a:endParaRPr b="1" sz="900">
                <a:solidFill>
                  <a:schemeClr val="accent1"/>
                </a:solidFill>
                <a:latin typeface="Open Sans"/>
                <a:ea typeface="Open Sans"/>
                <a:cs typeface="Open Sans"/>
                <a:sym typeface="Open Sans"/>
              </a:endParaRPr>
            </a:p>
          </p:txBody>
        </p:sp>
        <p:pic>
          <p:nvPicPr>
            <p:cNvPr id="1164" name="Google Shape;1164;p84"/>
            <p:cNvPicPr preferRelativeResize="0"/>
            <p:nvPr/>
          </p:nvPicPr>
          <p:blipFill>
            <a:blip r:embed="rId11">
              <a:alphaModFix/>
            </a:blip>
            <a:stretch>
              <a:fillRect/>
            </a:stretch>
          </p:blipFill>
          <p:spPr>
            <a:xfrm>
              <a:off x="146150" y="3376075"/>
              <a:ext cx="257575" cy="257575"/>
            </a:xfrm>
            <a:prstGeom prst="rect">
              <a:avLst/>
            </a:prstGeom>
            <a:noFill/>
            <a:ln>
              <a:noFill/>
            </a:ln>
          </p:spPr>
        </p:pic>
      </p:grpSp>
      <p:pic>
        <p:nvPicPr>
          <p:cNvPr id="1165" name="Google Shape;1165;p84"/>
          <p:cNvPicPr preferRelativeResize="0"/>
          <p:nvPr/>
        </p:nvPicPr>
        <p:blipFill>
          <a:blip r:embed="rId12">
            <a:alphaModFix/>
          </a:blip>
          <a:stretch>
            <a:fillRect/>
          </a:stretch>
        </p:blipFill>
        <p:spPr>
          <a:xfrm>
            <a:off x="1705613" y="4758225"/>
            <a:ext cx="1299979" cy="195900"/>
          </a:xfrm>
          <a:prstGeom prst="rect">
            <a:avLst/>
          </a:prstGeom>
          <a:noFill/>
          <a:ln>
            <a:noFill/>
          </a:ln>
        </p:spPr>
      </p:pic>
      <p:sp>
        <p:nvSpPr>
          <p:cNvPr id="1166" name="Google Shape;1166;p84">
            <a:hlinkClick r:id="rId13"/>
          </p:cNvPr>
          <p:cNvSpPr/>
          <p:nvPr/>
        </p:nvSpPr>
        <p:spPr>
          <a:xfrm rot="5400000">
            <a:off x="7080282" y="2328894"/>
            <a:ext cx="561000" cy="493500"/>
          </a:xfrm>
          <a:prstGeom prst="triangle">
            <a:avLst>
              <a:gd fmla="val 50000" name="adj"/>
            </a:avLst>
          </a:prstGeom>
          <a:solidFill>
            <a:srgbClr val="FFFFFF">
              <a:alpha val="6535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167" name="Google Shape;1167;p84"/>
          <p:cNvPicPr preferRelativeResize="0"/>
          <p:nvPr/>
        </p:nvPicPr>
        <p:blipFill rotWithShape="1">
          <a:blip r:embed="rId14">
            <a:alphaModFix/>
          </a:blip>
          <a:srcRect b="0" l="0" r="0" t="0"/>
          <a:stretch/>
        </p:blipFill>
        <p:spPr>
          <a:xfrm>
            <a:off x="6876288" y="3982499"/>
            <a:ext cx="493777" cy="493778"/>
          </a:xfrm>
          <a:prstGeom prst="rect">
            <a:avLst/>
          </a:prstGeom>
          <a:noFill/>
          <a:ln>
            <a:noFill/>
          </a:ln>
        </p:spPr>
      </p:pic>
      <p:pic>
        <p:nvPicPr>
          <p:cNvPr id="1168" name="Google Shape;1168;p84"/>
          <p:cNvPicPr preferRelativeResize="0"/>
          <p:nvPr/>
        </p:nvPicPr>
        <p:blipFill rotWithShape="1">
          <a:blip r:embed="rId15">
            <a:alphaModFix/>
          </a:blip>
          <a:srcRect b="0" l="0" r="0" t="0"/>
          <a:stretch/>
        </p:blipFill>
        <p:spPr>
          <a:xfrm>
            <a:off x="6355080" y="3979600"/>
            <a:ext cx="493500" cy="493500"/>
          </a:xfrm>
          <a:prstGeom prst="rect">
            <a:avLst/>
          </a:prstGeom>
          <a:noFill/>
          <a:ln>
            <a:noFill/>
          </a:ln>
        </p:spPr>
      </p:pic>
      <p:pic>
        <p:nvPicPr>
          <p:cNvPr id="1169" name="Google Shape;1169;p84"/>
          <p:cNvPicPr preferRelativeResize="0"/>
          <p:nvPr/>
        </p:nvPicPr>
        <p:blipFill rotWithShape="1">
          <a:blip r:embed="rId16">
            <a:alphaModFix/>
          </a:blip>
          <a:srcRect b="0" l="0" r="0" t="0"/>
          <a:stretch/>
        </p:blipFill>
        <p:spPr>
          <a:xfrm>
            <a:off x="5833872" y="3979475"/>
            <a:ext cx="493774" cy="493774"/>
          </a:xfrm>
          <a:prstGeom prst="rect">
            <a:avLst/>
          </a:prstGeom>
          <a:noFill/>
          <a:ln>
            <a:noFill/>
          </a:ln>
        </p:spPr>
      </p:pic>
      <p:pic>
        <p:nvPicPr>
          <p:cNvPr id="1170" name="Google Shape;1170;p84"/>
          <p:cNvPicPr preferRelativeResize="0"/>
          <p:nvPr/>
        </p:nvPicPr>
        <p:blipFill>
          <a:blip r:embed="rId17">
            <a:alphaModFix/>
          </a:blip>
          <a:stretch>
            <a:fillRect/>
          </a:stretch>
        </p:blipFill>
        <p:spPr>
          <a:xfrm>
            <a:off x="7800225" y="4481725"/>
            <a:ext cx="1108475" cy="831348"/>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4" name="Shape 1174"/>
        <p:cNvGrpSpPr/>
        <p:nvPr/>
      </p:nvGrpSpPr>
      <p:grpSpPr>
        <a:xfrm>
          <a:off x="0" y="0"/>
          <a:ext cx="0" cy="0"/>
          <a:chOff x="0" y="0"/>
          <a:chExt cx="0" cy="0"/>
        </a:xfrm>
      </p:grpSpPr>
      <p:sp>
        <p:nvSpPr>
          <p:cNvPr id="1175" name="Google Shape;1175;p85"/>
          <p:cNvSpPr/>
          <p:nvPr/>
        </p:nvSpPr>
        <p:spPr>
          <a:xfrm>
            <a:off x="1502150" y="4619375"/>
            <a:ext cx="487800" cy="3909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6" name="Google Shape;1176;p85"/>
          <p:cNvSpPr/>
          <p:nvPr/>
        </p:nvSpPr>
        <p:spPr>
          <a:xfrm>
            <a:off x="0" y="0"/>
            <a:ext cx="1540200" cy="51480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7" name="Google Shape;1177;p85"/>
          <p:cNvSpPr txBox="1"/>
          <p:nvPr/>
        </p:nvSpPr>
        <p:spPr>
          <a:xfrm>
            <a:off x="8214290" y="4700016"/>
            <a:ext cx="594300" cy="183000"/>
          </a:xfrm>
          <a:prstGeom prst="rect">
            <a:avLst/>
          </a:prstGeom>
          <a:noFill/>
          <a:ln>
            <a:noFill/>
          </a:ln>
        </p:spPr>
        <p:txBody>
          <a:bodyPr anchorCtr="0" anchor="b" bIns="0" lIns="0" spcFirstLastPara="1" rIns="0" wrap="square" tIns="0">
            <a:noAutofit/>
          </a:bodyPr>
          <a:lstStyle/>
          <a:p>
            <a:pPr indent="0" lvl="0" marL="0" rtl="0" algn="r">
              <a:spcBef>
                <a:spcPts val="0"/>
              </a:spcBef>
              <a:spcAft>
                <a:spcPts val="0"/>
              </a:spcAft>
              <a:buNone/>
            </a:pPr>
            <a:fld id="{00000000-1234-1234-1234-123412341234}" type="slidenum">
              <a:rPr b="1" lang="en" sz="900">
                <a:solidFill>
                  <a:schemeClr val="lt1"/>
                </a:solidFill>
                <a:latin typeface="Open Sans"/>
                <a:ea typeface="Open Sans"/>
                <a:cs typeface="Open Sans"/>
                <a:sym typeface="Open Sans"/>
              </a:rPr>
              <a:t>‹#›</a:t>
            </a:fld>
            <a:endParaRPr b="1" sz="900">
              <a:solidFill>
                <a:schemeClr val="lt1"/>
              </a:solidFill>
              <a:latin typeface="Open Sans"/>
              <a:ea typeface="Open Sans"/>
              <a:cs typeface="Open Sans"/>
              <a:sym typeface="Open Sans"/>
            </a:endParaRPr>
          </a:p>
        </p:txBody>
      </p:sp>
      <p:grpSp>
        <p:nvGrpSpPr>
          <p:cNvPr id="1178" name="Google Shape;1178;p85"/>
          <p:cNvGrpSpPr/>
          <p:nvPr/>
        </p:nvGrpSpPr>
        <p:grpSpPr>
          <a:xfrm>
            <a:off x="117923" y="583050"/>
            <a:ext cx="1412702" cy="500100"/>
            <a:chOff x="117923" y="506850"/>
            <a:chExt cx="1412702" cy="500100"/>
          </a:xfrm>
        </p:grpSpPr>
        <p:sp>
          <p:nvSpPr>
            <p:cNvPr id="1179" name="Google Shape;1179;p85"/>
            <p:cNvSpPr txBox="1"/>
            <p:nvPr/>
          </p:nvSpPr>
          <p:spPr>
            <a:xfrm>
              <a:off x="440425" y="506850"/>
              <a:ext cx="1090200" cy="500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900">
                  <a:solidFill>
                    <a:schemeClr val="lt1"/>
                  </a:solidFill>
                  <a:latin typeface="Open Sans ExtraBold"/>
                  <a:ea typeface="Open Sans ExtraBold"/>
                  <a:cs typeface="Open Sans ExtraBold"/>
                  <a:sym typeface="Open Sans ExtraBold"/>
                </a:rPr>
                <a:t>País</a:t>
              </a:r>
              <a:endParaRPr sz="900">
                <a:solidFill>
                  <a:schemeClr val="lt1"/>
                </a:solidFill>
                <a:latin typeface="Open Sans ExtraBold"/>
                <a:ea typeface="Open Sans ExtraBold"/>
                <a:cs typeface="Open Sans ExtraBold"/>
                <a:sym typeface="Open Sans ExtraBold"/>
              </a:endParaRPr>
            </a:p>
            <a:p>
              <a:pPr indent="0" lvl="0" marL="0" rtl="0" algn="l">
                <a:spcBef>
                  <a:spcPts val="300"/>
                </a:spcBef>
                <a:spcAft>
                  <a:spcPts val="300"/>
                </a:spcAft>
                <a:buNone/>
              </a:pPr>
              <a:r>
                <a:rPr b="1" lang="en" sz="900">
                  <a:solidFill>
                    <a:schemeClr val="accent1"/>
                  </a:solidFill>
                  <a:latin typeface="Open Sans"/>
                  <a:ea typeface="Open Sans"/>
                  <a:cs typeface="Open Sans"/>
                  <a:sym typeface="Open Sans"/>
                </a:rPr>
                <a:t>Panamá</a:t>
              </a:r>
              <a:endParaRPr b="1" sz="900">
                <a:solidFill>
                  <a:schemeClr val="lt1"/>
                </a:solidFill>
                <a:latin typeface="Open Sans"/>
                <a:ea typeface="Open Sans"/>
                <a:cs typeface="Open Sans"/>
                <a:sym typeface="Open Sans"/>
              </a:endParaRPr>
            </a:p>
          </p:txBody>
        </p:sp>
        <p:pic>
          <p:nvPicPr>
            <p:cNvPr id="1180" name="Google Shape;1180;p85"/>
            <p:cNvPicPr preferRelativeResize="0"/>
            <p:nvPr/>
          </p:nvPicPr>
          <p:blipFill>
            <a:blip r:embed="rId3">
              <a:alphaModFix/>
            </a:blip>
            <a:stretch>
              <a:fillRect/>
            </a:stretch>
          </p:blipFill>
          <p:spPr>
            <a:xfrm>
              <a:off x="117923" y="608875"/>
              <a:ext cx="296050" cy="296049"/>
            </a:xfrm>
            <a:prstGeom prst="rect">
              <a:avLst/>
            </a:prstGeom>
            <a:noFill/>
            <a:ln>
              <a:noFill/>
            </a:ln>
          </p:spPr>
        </p:pic>
      </p:grpSp>
      <p:sp>
        <p:nvSpPr>
          <p:cNvPr id="1181" name="Google Shape;1181;p85"/>
          <p:cNvSpPr txBox="1"/>
          <p:nvPr>
            <p:ph idx="1" type="body"/>
          </p:nvPr>
        </p:nvSpPr>
        <p:spPr>
          <a:xfrm>
            <a:off x="1781825" y="1206700"/>
            <a:ext cx="3968400" cy="3331200"/>
          </a:xfrm>
          <a:prstGeom prst="rect">
            <a:avLst/>
          </a:prstGeom>
          <a:ln>
            <a:noFill/>
          </a:ln>
        </p:spPr>
        <p:txBody>
          <a:bodyPr anchorCtr="0" anchor="t" bIns="0" lIns="0" spcFirstLastPara="1" rIns="0" wrap="square" tIns="0">
            <a:noAutofit/>
          </a:bodyPr>
          <a:lstStyle/>
          <a:p>
            <a:pPr indent="0" lvl="0" marL="0" rtl="0" algn="l">
              <a:lnSpc>
                <a:spcPct val="115000"/>
              </a:lnSpc>
              <a:spcBef>
                <a:spcPts val="0"/>
              </a:spcBef>
              <a:spcAft>
                <a:spcPts val="0"/>
              </a:spcAft>
              <a:buNone/>
            </a:pPr>
            <a:r>
              <a:rPr lang="en" sz="900"/>
              <a:t>Los países de América Latina y el Caribe están expuestos regularmente a catástrofes naturales. La región, que naturalmente se asienta en un territorio propenso a tales eventos, también está siendo testigo de un aumento de los desastres en parte como resultado de los cambios en los patrones climáticos. Las características socioeconómicas y geográficas de muchos países de la región hacen que los efectos del cambio climático sean un problema especialmente acuciante. </a:t>
            </a:r>
            <a:endParaRPr sz="900"/>
          </a:p>
          <a:p>
            <a:pPr indent="0" lvl="0" marL="0" rtl="0" algn="l">
              <a:lnSpc>
                <a:spcPct val="115000"/>
              </a:lnSpc>
              <a:spcBef>
                <a:spcPts val="600"/>
              </a:spcBef>
              <a:spcAft>
                <a:spcPts val="0"/>
              </a:spcAft>
              <a:buNone/>
            </a:pPr>
            <a:r>
              <a:rPr lang="en" sz="900"/>
              <a:t>Para aumentar la resiliencia de la región y mejorar la capacidad de los gobiernos y los organismos internacionales para responder eficazmente a los desastres naturales y las emergencias humanitarias, </a:t>
            </a:r>
            <a:r>
              <a:rPr b="1" lang="en" sz="900"/>
              <a:t>UNOPS gestionó el diseño y la construcción del Centro Logístico Regional de Asistencia Humanitaria en Panamá, que ahora ha apoyado los esfuerzos de respuesta humanitaria en más de 26 países.</a:t>
            </a:r>
            <a:endParaRPr b="1" sz="900"/>
          </a:p>
          <a:p>
            <a:pPr indent="0" lvl="0" marL="0" rtl="0" algn="l">
              <a:lnSpc>
                <a:spcPct val="115000"/>
              </a:lnSpc>
              <a:spcBef>
                <a:spcPts val="600"/>
              </a:spcBef>
              <a:spcAft>
                <a:spcPts val="600"/>
              </a:spcAft>
              <a:buNone/>
            </a:pPr>
            <a:r>
              <a:rPr lang="en" sz="900"/>
              <a:t>El Centro Humanitario integra ideas de diseño sostenible, incluyendo el uso eficiente de la electricidad, el agua potable y el aprovechamiento del agua de lluvia. El proyecto también incluye la reforestación de 7,5 hectáreas de terreno, así como la implantación del primer sistema silvopastoral en la zona. Las zonas reforestadas ayudan ahora a capturar más de 50 toneladas de CO2 al año.</a:t>
            </a:r>
            <a:endParaRPr sz="900"/>
          </a:p>
        </p:txBody>
      </p:sp>
      <p:sp>
        <p:nvSpPr>
          <p:cNvPr id="1182" name="Google Shape;1182;p85"/>
          <p:cNvSpPr/>
          <p:nvPr/>
        </p:nvSpPr>
        <p:spPr>
          <a:xfrm>
            <a:off x="5832500" y="1215900"/>
            <a:ext cx="2986800" cy="2711100"/>
          </a:xfrm>
          <a:prstGeom prst="rect">
            <a:avLst/>
          </a:prstGeom>
          <a:solidFill>
            <a:srgbClr val="F3F3F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666666"/>
                </a:solidFill>
              </a:rPr>
              <a:t>photo</a:t>
            </a:r>
            <a:endParaRPr>
              <a:solidFill>
                <a:srgbClr val="666666"/>
              </a:solidFill>
            </a:endParaRPr>
          </a:p>
        </p:txBody>
      </p:sp>
      <p:pic>
        <p:nvPicPr>
          <p:cNvPr id="1183" name="Google Shape;1183;p85">
            <a:hlinkClick r:id="rId4"/>
          </p:cNvPr>
          <p:cNvPicPr preferRelativeResize="0"/>
          <p:nvPr/>
        </p:nvPicPr>
        <p:blipFill rotWithShape="1">
          <a:blip r:embed="rId5">
            <a:alphaModFix/>
          </a:blip>
          <a:srcRect b="0" l="24141" r="24141" t="0"/>
          <a:stretch/>
        </p:blipFill>
        <p:spPr>
          <a:xfrm>
            <a:off x="5830288" y="1206688"/>
            <a:ext cx="2991230" cy="2711124"/>
          </a:xfrm>
          <a:prstGeom prst="rect">
            <a:avLst/>
          </a:prstGeom>
          <a:noFill/>
          <a:ln>
            <a:noFill/>
          </a:ln>
        </p:spPr>
      </p:pic>
      <p:grpSp>
        <p:nvGrpSpPr>
          <p:cNvPr id="1184" name="Google Shape;1184;p85"/>
          <p:cNvGrpSpPr/>
          <p:nvPr/>
        </p:nvGrpSpPr>
        <p:grpSpPr>
          <a:xfrm>
            <a:off x="131800" y="1143000"/>
            <a:ext cx="1385925" cy="638700"/>
            <a:chOff x="131800" y="1143000"/>
            <a:chExt cx="1385925" cy="638700"/>
          </a:xfrm>
        </p:grpSpPr>
        <p:pic>
          <p:nvPicPr>
            <p:cNvPr id="1185" name="Google Shape;1185;p85"/>
            <p:cNvPicPr preferRelativeResize="0"/>
            <p:nvPr/>
          </p:nvPicPr>
          <p:blipFill>
            <a:blip r:embed="rId6">
              <a:alphaModFix/>
            </a:blip>
            <a:stretch>
              <a:fillRect/>
            </a:stretch>
          </p:blipFill>
          <p:spPr>
            <a:xfrm>
              <a:off x="131800" y="1259350"/>
              <a:ext cx="330150" cy="330125"/>
            </a:xfrm>
            <a:prstGeom prst="rect">
              <a:avLst/>
            </a:prstGeom>
            <a:noFill/>
            <a:ln>
              <a:noFill/>
            </a:ln>
          </p:spPr>
        </p:pic>
        <p:sp>
          <p:nvSpPr>
            <p:cNvPr id="1186" name="Google Shape;1186;p85"/>
            <p:cNvSpPr txBox="1"/>
            <p:nvPr/>
          </p:nvSpPr>
          <p:spPr>
            <a:xfrm>
              <a:off x="440425" y="1143000"/>
              <a:ext cx="1077300" cy="6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900">
                  <a:solidFill>
                    <a:schemeClr val="lt1"/>
                  </a:solidFill>
                  <a:latin typeface="Open Sans ExtraBold"/>
                  <a:ea typeface="Open Sans ExtraBold"/>
                  <a:cs typeface="Open Sans ExtraBold"/>
                  <a:sym typeface="Open Sans ExtraBold"/>
                </a:rPr>
                <a:t>Asociado</a:t>
              </a:r>
              <a:endParaRPr sz="900">
                <a:solidFill>
                  <a:schemeClr val="lt1"/>
                </a:solidFill>
                <a:latin typeface="Open Sans ExtraBold"/>
                <a:ea typeface="Open Sans ExtraBold"/>
                <a:cs typeface="Open Sans ExtraBold"/>
                <a:sym typeface="Open Sans ExtraBold"/>
              </a:endParaRPr>
            </a:p>
            <a:p>
              <a:pPr indent="0" lvl="0" marL="0" rtl="0" algn="l">
                <a:spcBef>
                  <a:spcPts val="300"/>
                </a:spcBef>
                <a:spcAft>
                  <a:spcPts val="0"/>
                </a:spcAft>
                <a:buNone/>
              </a:pPr>
              <a:r>
                <a:rPr b="1" lang="en" sz="900">
                  <a:solidFill>
                    <a:schemeClr val="accent1"/>
                  </a:solidFill>
                  <a:latin typeface="Open Sans"/>
                  <a:ea typeface="Open Sans"/>
                  <a:cs typeface="Open Sans"/>
                  <a:sym typeface="Open Sans"/>
                </a:rPr>
                <a:t>Gobierno de Panamá</a:t>
              </a:r>
              <a:endParaRPr b="1" sz="900">
                <a:solidFill>
                  <a:schemeClr val="accent1"/>
                </a:solidFill>
                <a:latin typeface="Open Sans"/>
                <a:ea typeface="Open Sans"/>
                <a:cs typeface="Open Sans"/>
                <a:sym typeface="Open Sans"/>
              </a:endParaRPr>
            </a:p>
          </p:txBody>
        </p:sp>
      </p:grpSp>
      <p:grpSp>
        <p:nvGrpSpPr>
          <p:cNvPr id="1187" name="Google Shape;1187;p85"/>
          <p:cNvGrpSpPr/>
          <p:nvPr/>
        </p:nvGrpSpPr>
        <p:grpSpPr>
          <a:xfrm>
            <a:off x="129002" y="2056975"/>
            <a:ext cx="1390548" cy="500100"/>
            <a:chOff x="131377" y="2194950"/>
            <a:chExt cx="1390548" cy="500100"/>
          </a:xfrm>
        </p:grpSpPr>
        <p:pic>
          <p:nvPicPr>
            <p:cNvPr id="1188" name="Google Shape;1188;p85"/>
            <p:cNvPicPr preferRelativeResize="0"/>
            <p:nvPr/>
          </p:nvPicPr>
          <p:blipFill>
            <a:blip r:embed="rId7">
              <a:alphaModFix/>
            </a:blip>
            <a:stretch>
              <a:fillRect/>
            </a:stretch>
          </p:blipFill>
          <p:spPr>
            <a:xfrm>
              <a:off x="131377" y="2217956"/>
              <a:ext cx="296050" cy="289637"/>
            </a:xfrm>
            <a:prstGeom prst="rect">
              <a:avLst/>
            </a:prstGeom>
            <a:noFill/>
            <a:ln>
              <a:noFill/>
            </a:ln>
          </p:spPr>
        </p:pic>
        <p:sp>
          <p:nvSpPr>
            <p:cNvPr id="1189" name="Google Shape;1189;p85"/>
            <p:cNvSpPr txBox="1"/>
            <p:nvPr/>
          </p:nvSpPr>
          <p:spPr>
            <a:xfrm>
              <a:off x="440425" y="2194950"/>
              <a:ext cx="1081500" cy="500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900">
                  <a:solidFill>
                    <a:schemeClr val="lt1"/>
                  </a:solidFill>
                  <a:latin typeface="Open Sans ExtraBold"/>
                  <a:ea typeface="Open Sans ExtraBold"/>
                  <a:cs typeface="Open Sans ExtraBold"/>
                  <a:sym typeface="Open Sans ExtraBold"/>
                </a:rPr>
                <a:t>Valor</a:t>
              </a:r>
              <a:endParaRPr sz="900">
                <a:solidFill>
                  <a:schemeClr val="lt1"/>
                </a:solidFill>
                <a:latin typeface="Open Sans ExtraBold"/>
                <a:ea typeface="Open Sans ExtraBold"/>
                <a:cs typeface="Open Sans ExtraBold"/>
                <a:sym typeface="Open Sans ExtraBold"/>
              </a:endParaRPr>
            </a:p>
            <a:p>
              <a:pPr indent="0" lvl="0" marL="0" rtl="0" algn="l">
                <a:spcBef>
                  <a:spcPts val="300"/>
                </a:spcBef>
                <a:spcAft>
                  <a:spcPts val="0"/>
                </a:spcAft>
                <a:buNone/>
              </a:pPr>
              <a:r>
                <a:rPr b="1" lang="en" sz="900">
                  <a:solidFill>
                    <a:schemeClr val="accent1"/>
                  </a:solidFill>
                  <a:latin typeface="Open Sans"/>
                  <a:ea typeface="Open Sans"/>
                  <a:cs typeface="Open Sans"/>
                  <a:sym typeface="Open Sans"/>
                </a:rPr>
                <a:t>USD </a:t>
              </a:r>
              <a:r>
                <a:rPr b="1" lang="en" sz="900">
                  <a:solidFill>
                    <a:schemeClr val="accent1"/>
                  </a:solidFill>
                  <a:latin typeface="Open Sans"/>
                  <a:ea typeface="Open Sans"/>
                  <a:cs typeface="Open Sans"/>
                  <a:sym typeface="Open Sans"/>
                </a:rPr>
                <a:t>$22.6 M</a:t>
              </a:r>
              <a:endParaRPr b="1" sz="900">
                <a:solidFill>
                  <a:schemeClr val="lt1"/>
                </a:solidFill>
                <a:latin typeface="Open Sans"/>
                <a:ea typeface="Open Sans"/>
                <a:cs typeface="Open Sans"/>
                <a:sym typeface="Open Sans"/>
              </a:endParaRPr>
            </a:p>
          </p:txBody>
        </p:sp>
      </p:grpSp>
      <p:grpSp>
        <p:nvGrpSpPr>
          <p:cNvPr id="1190" name="Google Shape;1190;p85"/>
          <p:cNvGrpSpPr/>
          <p:nvPr/>
        </p:nvGrpSpPr>
        <p:grpSpPr>
          <a:xfrm>
            <a:off x="117925" y="2643650"/>
            <a:ext cx="1412700" cy="500100"/>
            <a:chOff x="117925" y="2719850"/>
            <a:chExt cx="1412700" cy="500100"/>
          </a:xfrm>
        </p:grpSpPr>
        <p:pic>
          <p:nvPicPr>
            <p:cNvPr id="1191" name="Google Shape;1191;p85"/>
            <p:cNvPicPr preferRelativeResize="0"/>
            <p:nvPr/>
          </p:nvPicPr>
          <p:blipFill>
            <a:blip r:embed="rId8">
              <a:alphaModFix/>
            </a:blip>
            <a:stretch>
              <a:fillRect/>
            </a:stretch>
          </p:blipFill>
          <p:spPr>
            <a:xfrm>
              <a:off x="117925" y="2806250"/>
              <a:ext cx="282050" cy="288325"/>
            </a:xfrm>
            <a:prstGeom prst="rect">
              <a:avLst/>
            </a:prstGeom>
            <a:noFill/>
            <a:ln>
              <a:noFill/>
            </a:ln>
          </p:spPr>
        </p:pic>
        <p:sp>
          <p:nvSpPr>
            <p:cNvPr id="1192" name="Google Shape;1192;p85"/>
            <p:cNvSpPr txBox="1"/>
            <p:nvPr/>
          </p:nvSpPr>
          <p:spPr>
            <a:xfrm>
              <a:off x="440425" y="2719850"/>
              <a:ext cx="1090200" cy="500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900">
                  <a:solidFill>
                    <a:schemeClr val="lt1"/>
                  </a:solidFill>
                  <a:latin typeface="Open Sans ExtraBold"/>
                  <a:ea typeface="Open Sans ExtraBold"/>
                  <a:cs typeface="Open Sans ExtraBold"/>
                  <a:sym typeface="Open Sans ExtraBold"/>
                </a:rPr>
                <a:t>Período</a:t>
              </a:r>
              <a:endParaRPr sz="900">
                <a:solidFill>
                  <a:schemeClr val="lt1"/>
                </a:solidFill>
                <a:latin typeface="Open Sans ExtraBold"/>
                <a:ea typeface="Open Sans ExtraBold"/>
                <a:cs typeface="Open Sans ExtraBold"/>
                <a:sym typeface="Open Sans ExtraBold"/>
              </a:endParaRPr>
            </a:p>
            <a:p>
              <a:pPr indent="0" lvl="0" marL="0" rtl="0" algn="l">
                <a:spcBef>
                  <a:spcPts val="300"/>
                </a:spcBef>
                <a:spcAft>
                  <a:spcPts val="0"/>
                </a:spcAft>
                <a:buNone/>
              </a:pPr>
              <a:r>
                <a:rPr b="1" lang="en" sz="900">
                  <a:solidFill>
                    <a:schemeClr val="accent1"/>
                  </a:solidFill>
                  <a:latin typeface="Open Sans"/>
                  <a:ea typeface="Open Sans"/>
                  <a:cs typeface="Open Sans"/>
                  <a:sym typeface="Open Sans"/>
                </a:rPr>
                <a:t>2011-20</a:t>
              </a:r>
              <a:r>
                <a:rPr b="1" lang="en" sz="900">
                  <a:solidFill>
                    <a:schemeClr val="accent1"/>
                  </a:solidFill>
                  <a:latin typeface="Open Sans"/>
                  <a:ea typeface="Open Sans"/>
                  <a:cs typeface="Open Sans"/>
                  <a:sym typeface="Open Sans"/>
                </a:rPr>
                <a:t>18</a:t>
              </a:r>
              <a:endParaRPr/>
            </a:p>
          </p:txBody>
        </p:sp>
      </p:grpSp>
      <p:grpSp>
        <p:nvGrpSpPr>
          <p:cNvPr id="1193" name="Google Shape;1193;p85"/>
          <p:cNvGrpSpPr/>
          <p:nvPr/>
        </p:nvGrpSpPr>
        <p:grpSpPr>
          <a:xfrm>
            <a:off x="146150" y="4081750"/>
            <a:ext cx="1406050" cy="461700"/>
            <a:chOff x="146150" y="4157950"/>
            <a:chExt cx="1406050" cy="461700"/>
          </a:xfrm>
        </p:grpSpPr>
        <p:pic>
          <p:nvPicPr>
            <p:cNvPr id="1194" name="Google Shape;1194;p85"/>
            <p:cNvPicPr preferRelativeResize="0"/>
            <p:nvPr/>
          </p:nvPicPr>
          <p:blipFill>
            <a:blip r:embed="rId9">
              <a:alphaModFix/>
            </a:blip>
            <a:stretch>
              <a:fillRect/>
            </a:stretch>
          </p:blipFill>
          <p:spPr>
            <a:xfrm>
              <a:off x="146150" y="4237472"/>
              <a:ext cx="296050" cy="302641"/>
            </a:xfrm>
            <a:prstGeom prst="rect">
              <a:avLst/>
            </a:prstGeom>
            <a:noFill/>
            <a:ln>
              <a:noFill/>
            </a:ln>
          </p:spPr>
        </p:pic>
        <p:sp>
          <p:nvSpPr>
            <p:cNvPr id="1195" name="Google Shape;1195;p85"/>
            <p:cNvSpPr txBox="1"/>
            <p:nvPr/>
          </p:nvSpPr>
          <p:spPr>
            <a:xfrm>
              <a:off x="442200" y="4157950"/>
              <a:ext cx="11100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300"/>
                </a:spcAft>
                <a:buNone/>
              </a:pPr>
              <a:r>
                <a:rPr lang="en" sz="900">
                  <a:solidFill>
                    <a:schemeClr val="lt1"/>
                  </a:solidFill>
                  <a:latin typeface="Open Sans SemiBold"/>
                  <a:ea typeface="Open Sans SemiBold"/>
                  <a:cs typeface="Open Sans SemiBold"/>
                  <a:sym typeface="Open Sans SemiBold"/>
                </a:rPr>
                <a:t>Click </a:t>
              </a:r>
              <a:r>
                <a:rPr lang="en" sz="900" u="sng">
                  <a:solidFill>
                    <a:schemeClr val="lt1"/>
                  </a:solidFill>
                  <a:latin typeface="Open Sans SemiBold"/>
                  <a:ea typeface="Open Sans SemiBold"/>
                  <a:cs typeface="Open Sans SemiBold"/>
                  <a:sym typeface="Open Sans SemiBold"/>
                  <a:hlinkClick r:id="rId10">
                    <a:extLst>
                      <a:ext uri="{A12FA001-AC4F-418D-AE19-62706E023703}">
                        <ahyp:hlinkClr val="tx"/>
                      </a:ext>
                    </a:extLst>
                  </a:hlinkClick>
                </a:rPr>
                <a:t>aquí</a:t>
              </a:r>
              <a:r>
                <a:rPr lang="en" sz="900">
                  <a:solidFill>
                    <a:schemeClr val="lt1"/>
                  </a:solidFill>
                  <a:latin typeface="Open Sans SemiBold"/>
                  <a:ea typeface="Open Sans SemiBold"/>
                  <a:cs typeface="Open Sans SemiBold"/>
                  <a:sym typeface="Open Sans SemiBold"/>
                </a:rPr>
                <a:t> </a:t>
              </a:r>
              <a:r>
                <a:rPr lang="en" sz="900">
                  <a:solidFill>
                    <a:schemeClr val="lt1"/>
                  </a:solidFill>
                  <a:latin typeface="Open Sans SemiBold"/>
                  <a:ea typeface="Open Sans SemiBold"/>
                  <a:cs typeface="Open Sans SemiBold"/>
                  <a:sym typeface="Open Sans SemiBold"/>
                </a:rPr>
                <a:t>para saber más</a:t>
              </a:r>
              <a:endParaRPr>
                <a:solidFill>
                  <a:schemeClr val="lt1"/>
                </a:solidFill>
                <a:latin typeface="Open Sans SemiBold"/>
                <a:ea typeface="Open Sans SemiBold"/>
                <a:cs typeface="Open Sans SemiBold"/>
                <a:sym typeface="Open Sans SemiBold"/>
              </a:endParaRPr>
            </a:p>
          </p:txBody>
        </p:sp>
      </p:grpSp>
      <p:grpSp>
        <p:nvGrpSpPr>
          <p:cNvPr id="1196" name="Google Shape;1196;p85"/>
          <p:cNvGrpSpPr/>
          <p:nvPr/>
        </p:nvGrpSpPr>
        <p:grpSpPr>
          <a:xfrm>
            <a:off x="146150" y="3154117"/>
            <a:ext cx="1384475" cy="915900"/>
            <a:chOff x="146150" y="3306517"/>
            <a:chExt cx="1384475" cy="915900"/>
          </a:xfrm>
        </p:grpSpPr>
        <p:sp>
          <p:nvSpPr>
            <p:cNvPr id="1197" name="Google Shape;1197;p85"/>
            <p:cNvSpPr txBox="1"/>
            <p:nvPr/>
          </p:nvSpPr>
          <p:spPr>
            <a:xfrm>
              <a:off x="440425" y="3306517"/>
              <a:ext cx="1090200" cy="915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900">
                  <a:solidFill>
                    <a:schemeClr val="lt1"/>
                  </a:solidFill>
                  <a:latin typeface="Open Sans ExtraBold"/>
                  <a:ea typeface="Open Sans ExtraBold"/>
                  <a:cs typeface="Open Sans ExtraBold"/>
                  <a:sym typeface="Open Sans ExtraBold"/>
                </a:rPr>
                <a:t>Áreas</a:t>
              </a:r>
              <a:r>
                <a:rPr lang="en" sz="900">
                  <a:solidFill>
                    <a:schemeClr val="lt1"/>
                  </a:solidFill>
                  <a:latin typeface="Open Sans ExtraBold"/>
                  <a:ea typeface="Open Sans ExtraBold"/>
                  <a:cs typeface="Open Sans ExtraBold"/>
                  <a:sym typeface="Open Sans ExtraBold"/>
                </a:rPr>
                <a:t> </a:t>
              </a:r>
              <a:endParaRPr sz="900">
                <a:solidFill>
                  <a:schemeClr val="lt1"/>
                </a:solidFill>
                <a:latin typeface="Open Sans ExtraBold"/>
                <a:ea typeface="Open Sans ExtraBold"/>
                <a:cs typeface="Open Sans ExtraBold"/>
                <a:sym typeface="Open Sans ExtraBold"/>
              </a:endParaRPr>
            </a:p>
            <a:p>
              <a:pPr indent="0" lvl="0" marL="0" rtl="0" algn="l">
                <a:spcBef>
                  <a:spcPts val="300"/>
                </a:spcBef>
                <a:spcAft>
                  <a:spcPts val="0"/>
                </a:spcAft>
                <a:buNone/>
              </a:pPr>
              <a:r>
                <a:rPr b="1" lang="en" sz="900">
                  <a:solidFill>
                    <a:schemeClr val="accent1"/>
                  </a:solidFill>
                  <a:latin typeface="Open Sans"/>
                  <a:ea typeface="Open Sans"/>
                  <a:cs typeface="Open Sans"/>
                  <a:sym typeface="Open Sans"/>
                </a:rPr>
                <a:t>Adaptación al cambio climático I</a:t>
              </a:r>
              <a:r>
                <a:rPr b="1" lang="en" sz="900">
                  <a:solidFill>
                    <a:schemeClr val="accent1"/>
                  </a:solidFill>
                  <a:latin typeface="Open Sans"/>
                  <a:ea typeface="Open Sans"/>
                  <a:cs typeface="Open Sans"/>
                  <a:sym typeface="Open Sans"/>
                </a:rPr>
                <a:t>nfraestructura</a:t>
              </a:r>
              <a:endParaRPr/>
            </a:p>
          </p:txBody>
        </p:sp>
        <p:pic>
          <p:nvPicPr>
            <p:cNvPr id="1198" name="Google Shape;1198;p85"/>
            <p:cNvPicPr preferRelativeResize="0"/>
            <p:nvPr/>
          </p:nvPicPr>
          <p:blipFill rotWithShape="1">
            <a:blip r:embed="rId11">
              <a:alphaModFix/>
            </a:blip>
            <a:srcRect b="0" l="0" r="0" t="0"/>
            <a:stretch/>
          </p:blipFill>
          <p:spPr>
            <a:xfrm>
              <a:off x="146150" y="3376075"/>
              <a:ext cx="257575" cy="257575"/>
            </a:xfrm>
            <a:prstGeom prst="rect">
              <a:avLst/>
            </a:prstGeom>
            <a:noFill/>
            <a:ln>
              <a:noFill/>
            </a:ln>
          </p:spPr>
        </p:pic>
      </p:grpSp>
      <p:pic>
        <p:nvPicPr>
          <p:cNvPr id="1199" name="Google Shape;1199;p85"/>
          <p:cNvPicPr preferRelativeResize="0"/>
          <p:nvPr/>
        </p:nvPicPr>
        <p:blipFill>
          <a:blip r:embed="rId12">
            <a:alphaModFix/>
          </a:blip>
          <a:stretch>
            <a:fillRect/>
          </a:stretch>
        </p:blipFill>
        <p:spPr>
          <a:xfrm>
            <a:off x="1705613" y="4758225"/>
            <a:ext cx="1299979" cy="195900"/>
          </a:xfrm>
          <a:prstGeom prst="rect">
            <a:avLst/>
          </a:prstGeom>
          <a:noFill/>
          <a:ln>
            <a:noFill/>
          </a:ln>
        </p:spPr>
      </p:pic>
      <p:sp>
        <p:nvSpPr>
          <p:cNvPr id="1200" name="Google Shape;1200;p85">
            <a:hlinkClick r:id="rId13"/>
          </p:cNvPr>
          <p:cNvSpPr/>
          <p:nvPr/>
        </p:nvSpPr>
        <p:spPr>
          <a:xfrm rot="5400000">
            <a:off x="7080282" y="2328894"/>
            <a:ext cx="561000" cy="493500"/>
          </a:xfrm>
          <a:prstGeom prst="triangle">
            <a:avLst>
              <a:gd fmla="val 50000" name="adj"/>
            </a:avLst>
          </a:prstGeom>
          <a:solidFill>
            <a:srgbClr val="FFFFFF">
              <a:alpha val="6535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1" name="Google Shape;1201;p85"/>
          <p:cNvSpPr txBox="1"/>
          <p:nvPr/>
        </p:nvSpPr>
        <p:spPr>
          <a:xfrm>
            <a:off x="1781825" y="382050"/>
            <a:ext cx="6882900" cy="7497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b="1" lang="en" sz="2600">
                <a:solidFill>
                  <a:schemeClr val="lt2"/>
                </a:solidFill>
                <a:latin typeface="Open Sans"/>
                <a:ea typeface="Open Sans"/>
                <a:cs typeface="Open Sans"/>
                <a:sym typeface="Open Sans"/>
              </a:rPr>
              <a:t>Proporcionar una ayuda humanitaria más rápida y sostenible</a:t>
            </a:r>
            <a:endParaRPr b="1" sz="2600">
              <a:solidFill>
                <a:schemeClr val="lt2"/>
              </a:solidFill>
              <a:latin typeface="Open Sans"/>
              <a:ea typeface="Open Sans"/>
              <a:cs typeface="Open Sans"/>
              <a:sym typeface="Open Sans"/>
            </a:endParaRPr>
          </a:p>
        </p:txBody>
      </p:sp>
      <p:pic>
        <p:nvPicPr>
          <p:cNvPr id="1202" name="Google Shape;1202;p85"/>
          <p:cNvPicPr preferRelativeResize="0"/>
          <p:nvPr/>
        </p:nvPicPr>
        <p:blipFill rotWithShape="1">
          <a:blip r:embed="rId14">
            <a:alphaModFix/>
          </a:blip>
          <a:srcRect b="0" l="0" r="0" t="0"/>
          <a:stretch/>
        </p:blipFill>
        <p:spPr>
          <a:xfrm>
            <a:off x="6876288" y="3982499"/>
            <a:ext cx="493777" cy="493778"/>
          </a:xfrm>
          <a:prstGeom prst="rect">
            <a:avLst/>
          </a:prstGeom>
          <a:noFill/>
          <a:ln>
            <a:noFill/>
          </a:ln>
        </p:spPr>
      </p:pic>
      <p:pic>
        <p:nvPicPr>
          <p:cNvPr id="1203" name="Google Shape;1203;p85"/>
          <p:cNvPicPr preferRelativeResize="0"/>
          <p:nvPr/>
        </p:nvPicPr>
        <p:blipFill rotWithShape="1">
          <a:blip r:embed="rId15">
            <a:alphaModFix/>
          </a:blip>
          <a:srcRect b="0" l="0" r="0" t="0"/>
          <a:stretch/>
        </p:blipFill>
        <p:spPr>
          <a:xfrm>
            <a:off x="6355080" y="3979600"/>
            <a:ext cx="493500" cy="493500"/>
          </a:xfrm>
          <a:prstGeom prst="rect">
            <a:avLst/>
          </a:prstGeom>
          <a:noFill/>
          <a:ln>
            <a:noFill/>
          </a:ln>
        </p:spPr>
      </p:pic>
      <p:pic>
        <p:nvPicPr>
          <p:cNvPr id="1204" name="Google Shape;1204;p85"/>
          <p:cNvPicPr preferRelativeResize="0"/>
          <p:nvPr/>
        </p:nvPicPr>
        <p:blipFill rotWithShape="1">
          <a:blip r:embed="rId16">
            <a:alphaModFix/>
          </a:blip>
          <a:srcRect b="0" l="0" r="0" t="0"/>
          <a:stretch/>
        </p:blipFill>
        <p:spPr>
          <a:xfrm>
            <a:off x="5833872" y="3979475"/>
            <a:ext cx="493774" cy="493774"/>
          </a:xfrm>
          <a:prstGeom prst="rect">
            <a:avLst/>
          </a:prstGeom>
          <a:noFill/>
          <a:ln>
            <a:noFill/>
          </a:ln>
        </p:spPr>
      </p:pic>
      <p:pic>
        <p:nvPicPr>
          <p:cNvPr id="1205" name="Google Shape;1205;p85"/>
          <p:cNvPicPr preferRelativeResize="0"/>
          <p:nvPr/>
        </p:nvPicPr>
        <p:blipFill>
          <a:blip r:embed="rId17">
            <a:alphaModFix/>
          </a:blip>
          <a:stretch>
            <a:fillRect/>
          </a:stretch>
        </p:blipFill>
        <p:spPr>
          <a:xfrm>
            <a:off x="7800225" y="4481725"/>
            <a:ext cx="1108475" cy="831348"/>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9" name="Shape 1209"/>
        <p:cNvGrpSpPr/>
        <p:nvPr/>
      </p:nvGrpSpPr>
      <p:grpSpPr>
        <a:xfrm>
          <a:off x="0" y="0"/>
          <a:ext cx="0" cy="0"/>
          <a:chOff x="0" y="0"/>
          <a:chExt cx="0" cy="0"/>
        </a:xfrm>
      </p:grpSpPr>
      <p:sp>
        <p:nvSpPr>
          <p:cNvPr id="1210" name="Google Shape;1210;p86"/>
          <p:cNvSpPr/>
          <p:nvPr/>
        </p:nvSpPr>
        <p:spPr>
          <a:xfrm>
            <a:off x="1502150" y="4619375"/>
            <a:ext cx="487800" cy="3909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1" name="Google Shape;1211;p86"/>
          <p:cNvSpPr/>
          <p:nvPr/>
        </p:nvSpPr>
        <p:spPr>
          <a:xfrm>
            <a:off x="0" y="0"/>
            <a:ext cx="1540200" cy="51480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2" name="Google Shape;1212;p86"/>
          <p:cNvSpPr txBox="1"/>
          <p:nvPr/>
        </p:nvSpPr>
        <p:spPr>
          <a:xfrm>
            <a:off x="8214290" y="4700016"/>
            <a:ext cx="594300" cy="183000"/>
          </a:xfrm>
          <a:prstGeom prst="rect">
            <a:avLst/>
          </a:prstGeom>
          <a:noFill/>
          <a:ln>
            <a:noFill/>
          </a:ln>
        </p:spPr>
        <p:txBody>
          <a:bodyPr anchorCtr="0" anchor="b" bIns="0" lIns="0" spcFirstLastPara="1" rIns="0" wrap="square" tIns="0">
            <a:noAutofit/>
          </a:bodyPr>
          <a:lstStyle/>
          <a:p>
            <a:pPr indent="0" lvl="0" marL="0" rtl="0" algn="r">
              <a:spcBef>
                <a:spcPts val="0"/>
              </a:spcBef>
              <a:spcAft>
                <a:spcPts val="0"/>
              </a:spcAft>
              <a:buNone/>
            </a:pPr>
            <a:fld id="{00000000-1234-1234-1234-123412341234}" type="slidenum">
              <a:rPr b="1" lang="en" sz="900">
                <a:solidFill>
                  <a:schemeClr val="lt1"/>
                </a:solidFill>
                <a:latin typeface="Open Sans"/>
                <a:ea typeface="Open Sans"/>
                <a:cs typeface="Open Sans"/>
                <a:sym typeface="Open Sans"/>
              </a:rPr>
              <a:t>‹#›</a:t>
            </a:fld>
            <a:endParaRPr b="1" sz="900">
              <a:solidFill>
                <a:schemeClr val="lt1"/>
              </a:solidFill>
              <a:latin typeface="Open Sans"/>
              <a:ea typeface="Open Sans"/>
              <a:cs typeface="Open Sans"/>
              <a:sym typeface="Open Sans"/>
            </a:endParaRPr>
          </a:p>
        </p:txBody>
      </p:sp>
      <p:grpSp>
        <p:nvGrpSpPr>
          <p:cNvPr id="1213" name="Google Shape;1213;p86"/>
          <p:cNvGrpSpPr/>
          <p:nvPr/>
        </p:nvGrpSpPr>
        <p:grpSpPr>
          <a:xfrm>
            <a:off x="117923" y="583050"/>
            <a:ext cx="1412702" cy="638700"/>
            <a:chOff x="117923" y="506850"/>
            <a:chExt cx="1412702" cy="638700"/>
          </a:xfrm>
        </p:grpSpPr>
        <p:sp>
          <p:nvSpPr>
            <p:cNvPr id="1214" name="Google Shape;1214;p86"/>
            <p:cNvSpPr txBox="1"/>
            <p:nvPr/>
          </p:nvSpPr>
          <p:spPr>
            <a:xfrm>
              <a:off x="440425" y="506850"/>
              <a:ext cx="1090200" cy="6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900">
                  <a:solidFill>
                    <a:schemeClr val="lt1"/>
                  </a:solidFill>
                  <a:latin typeface="Open Sans ExtraBold"/>
                  <a:ea typeface="Open Sans ExtraBold"/>
                  <a:cs typeface="Open Sans ExtraBold"/>
                  <a:sym typeface="Open Sans ExtraBold"/>
                </a:rPr>
                <a:t>País</a:t>
              </a:r>
              <a:endParaRPr sz="900">
                <a:solidFill>
                  <a:schemeClr val="lt1"/>
                </a:solidFill>
                <a:latin typeface="Open Sans ExtraBold"/>
                <a:ea typeface="Open Sans ExtraBold"/>
                <a:cs typeface="Open Sans ExtraBold"/>
                <a:sym typeface="Open Sans ExtraBold"/>
              </a:endParaRPr>
            </a:p>
            <a:p>
              <a:pPr indent="0" lvl="0" marL="0" rtl="0" algn="l">
                <a:spcBef>
                  <a:spcPts val="300"/>
                </a:spcBef>
                <a:spcAft>
                  <a:spcPts val="300"/>
                </a:spcAft>
                <a:buNone/>
              </a:pPr>
              <a:r>
                <a:rPr b="1" lang="en" sz="900">
                  <a:solidFill>
                    <a:schemeClr val="accent1"/>
                  </a:solidFill>
                  <a:latin typeface="Open Sans"/>
                  <a:ea typeface="Open Sans"/>
                  <a:cs typeface="Open Sans"/>
                  <a:sym typeface="Open Sans"/>
                </a:rPr>
                <a:t>Estado de Palestina</a:t>
              </a:r>
              <a:endParaRPr b="1" sz="900">
                <a:solidFill>
                  <a:schemeClr val="lt1"/>
                </a:solidFill>
                <a:latin typeface="Open Sans"/>
                <a:ea typeface="Open Sans"/>
                <a:cs typeface="Open Sans"/>
                <a:sym typeface="Open Sans"/>
              </a:endParaRPr>
            </a:p>
          </p:txBody>
        </p:sp>
        <p:pic>
          <p:nvPicPr>
            <p:cNvPr id="1215" name="Google Shape;1215;p86"/>
            <p:cNvPicPr preferRelativeResize="0"/>
            <p:nvPr/>
          </p:nvPicPr>
          <p:blipFill>
            <a:blip r:embed="rId3">
              <a:alphaModFix/>
            </a:blip>
            <a:stretch>
              <a:fillRect/>
            </a:stretch>
          </p:blipFill>
          <p:spPr>
            <a:xfrm>
              <a:off x="117923" y="608875"/>
              <a:ext cx="296050" cy="296049"/>
            </a:xfrm>
            <a:prstGeom prst="rect">
              <a:avLst/>
            </a:prstGeom>
            <a:noFill/>
            <a:ln>
              <a:noFill/>
            </a:ln>
          </p:spPr>
        </p:pic>
      </p:grpSp>
      <p:sp>
        <p:nvSpPr>
          <p:cNvPr id="1216" name="Google Shape;1216;p86"/>
          <p:cNvSpPr txBox="1"/>
          <p:nvPr>
            <p:ph idx="1" type="body"/>
          </p:nvPr>
        </p:nvSpPr>
        <p:spPr>
          <a:xfrm>
            <a:off x="1781825" y="1206700"/>
            <a:ext cx="3825900" cy="3331200"/>
          </a:xfrm>
          <a:prstGeom prst="rect">
            <a:avLst/>
          </a:prstGeom>
          <a:ln>
            <a:noFill/>
          </a:ln>
        </p:spPr>
        <p:txBody>
          <a:bodyPr anchorCtr="0" anchor="t" bIns="0" lIns="0" spcFirstLastPara="1" rIns="0" wrap="square" tIns="0">
            <a:noAutofit/>
          </a:bodyPr>
          <a:lstStyle/>
          <a:p>
            <a:pPr indent="0" lvl="0" marL="0" rtl="0" algn="l">
              <a:lnSpc>
                <a:spcPct val="115000"/>
              </a:lnSpc>
              <a:spcBef>
                <a:spcPts val="0"/>
              </a:spcBef>
              <a:spcAft>
                <a:spcPts val="0"/>
              </a:spcAft>
              <a:buNone/>
            </a:pPr>
            <a:r>
              <a:rPr lang="en" sz="900">
                <a:solidFill>
                  <a:srgbClr val="000000"/>
                </a:solidFill>
              </a:rPr>
              <a:t>Desde 2006, Gaza sufre una escasez crónica de electricidad. Esto agrava las ya difíciles condiciones de vida de la mayoría de sus casi dos millones de residentes, que viven con apenas unas horas de electricidad al día.</a:t>
            </a:r>
            <a:endParaRPr sz="900">
              <a:solidFill>
                <a:srgbClr val="000000"/>
              </a:solidFill>
            </a:endParaRPr>
          </a:p>
          <a:p>
            <a:pPr indent="0" lvl="0" marL="0" rtl="0" algn="l">
              <a:lnSpc>
                <a:spcPct val="115000"/>
              </a:lnSpc>
              <a:spcBef>
                <a:spcPts val="600"/>
              </a:spcBef>
              <a:spcAft>
                <a:spcPts val="0"/>
              </a:spcAft>
              <a:buNone/>
            </a:pPr>
            <a:r>
              <a:rPr lang="en" sz="900">
                <a:solidFill>
                  <a:srgbClr val="000000"/>
                </a:solidFill>
              </a:rPr>
              <a:t>En un esfuerzo por responder a la crisis actual, UNOPS apoyó al Ministerio de Obras Públicas y Vivienda y a la Autoridad Palestina de Energía y Recursos Naturales (PENRA) para proporcionar soluciones de energía renovable a los hogares de toda Gaza. </a:t>
            </a:r>
            <a:endParaRPr sz="900">
              <a:solidFill>
                <a:srgbClr val="000000"/>
              </a:solidFill>
            </a:endParaRPr>
          </a:p>
          <a:p>
            <a:pPr indent="0" lvl="0" marL="0" rtl="0" algn="l">
              <a:lnSpc>
                <a:spcPct val="115000"/>
              </a:lnSpc>
              <a:spcBef>
                <a:spcPts val="600"/>
              </a:spcBef>
              <a:spcAft>
                <a:spcPts val="0"/>
              </a:spcAft>
              <a:buNone/>
            </a:pPr>
            <a:r>
              <a:rPr lang="en" sz="900">
                <a:solidFill>
                  <a:srgbClr val="000000"/>
                </a:solidFill>
              </a:rPr>
              <a:t>UNOPS instaló sistemas solares híbridos, con una capacidad máxima de unos 3 kilovatios en los tejados de los hogares. Esto ayuda a proporcionar una fuente de energía sostenible que es más fiable y rentable para los hogares que las fuentes de energía tradicionales. </a:t>
            </a:r>
            <a:endParaRPr sz="900">
              <a:solidFill>
                <a:srgbClr val="000000"/>
              </a:solidFill>
            </a:endParaRPr>
          </a:p>
          <a:p>
            <a:pPr indent="0" lvl="0" marL="0" rtl="0" algn="l">
              <a:lnSpc>
                <a:spcPct val="115000"/>
              </a:lnSpc>
              <a:spcBef>
                <a:spcPts val="600"/>
              </a:spcBef>
              <a:spcAft>
                <a:spcPts val="0"/>
              </a:spcAft>
              <a:buNone/>
            </a:pPr>
            <a:r>
              <a:rPr lang="en" sz="900">
                <a:solidFill>
                  <a:srgbClr val="000000"/>
                </a:solidFill>
              </a:rPr>
              <a:t>Mediante un proceso transparente que evaluó las vulnerabilidades, los beneficiarios fueron seleccionados entre las poblaciones afectadas más vulnerables, con especial atención a las mujeres. Se dio prioridad a los hogares encabezados por mujeres y a las viudas con menos medios y capacidad para superar las crisis, así como a los hogares encabezados por ancianos y a las personas con discapacidad.</a:t>
            </a:r>
            <a:endParaRPr sz="900">
              <a:solidFill>
                <a:srgbClr val="000000"/>
              </a:solidFill>
            </a:endParaRPr>
          </a:p>
          <a:p>
            <a:pPr indent="0" lvl="0" marL="0" rtl="0" algn="l">
              <a:lnSpc>
                <a:spcPct val="115000"/>
              </a:lnSpc>
              <a:spcBef>
                <a:spcPts val="600"/>
              </a:spcBef>
              <a:spcAft>
                <a:spcPts val="600"/>
              </a:spcAft>
              <a:buNone/>
            </a:pPr>
            <a:r>
              <a:t/>
            </a:r>
            <a:endParaRPr sz="1000">
              <a:solidFill>
                <a:srgbClr val="000000"/>
              </a:solidFill>
            </a:endParaRPr>
          </a:p>
        </p:txBody>
      </p:sp>
      <p:sp>
        <p:nvSpPr>
          <p:cNvPr id="1217" name="Google Shape;1217;p86"/>
          <p:cNvSpPr/>
          <p:nvPr/>
        </p:nvSpPr>
        <p:spPr>
          <a:xfrm>
            <a:off x="5832500" y="1215900"/>
            <a:ext cx="2986800" cy="2711100"/>
          </a:xfrm>
          <a:prstGeom prst="rect">
            <a:avLst/>
          </a:prstGeom>
          <a:solidFill>
            <a:srgbClr val="F3F3F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666666"/>
                </a:solidFill>
              </a:rPr>
              <a:t>photo</a:t>
            </a:r>
            <a:endParaRPr>
              <a:solidFill>
                <a:srgbClr val="666666"/>
              </a:solidFill>
            </a:endParaRPr>
          </a:p>
        </p:txBody>
      </p:sp>
      <p:sp>
        <p:nvSpPr>
          <p:cNvPr id="1218" name="Google Shape;1218;p86"/>
          <p:cNvSpPr txBox="1"/>
          <p:nvPr/>
        </p:nvSpPr>
        <p:spPr>
          <a:xfrm>
            <a:off x="1781825" y="382050"/>
            <a:ext cx="7026900" cy="7497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b="1" lang="en" sz="2600">
                <a:solidFill>
                  <a:schemeClr val="lt2"/>
                </a:solidFill>
                <a:latin typeface="Open Sans"/>
                <a:ea typeface="Open Sans"/>
                <a:cs typeface="Open Sans"/>
                <a:sym typeface="Open Sans"/>
              </a:rPr>
              <a:t>Proporcionar energía fiable y sostenible a la población de Gaza</a:t>
            </a:r>
            <a:endParaRPr b="1" sz="2600">
              <a:solidFill>
                <a:schemeClr val="lt2"/>
              </a:solidFill>
              <a:latin typeface="Open Sans"/>
              <a:ea typeface="Open Sans"/>
              <a:cs typeface="Open Sans"/>
              <a:sym typeface="Open Sans"/>
            </a:endParaRPr>
          </a:p>
        </p:txBody>
      </p:sp>
      <p:grpSp>
        <p:nvGrpSpPr>
          <p:cNvPr id="1219" name="Google Shape;1219;p86"/>
          <p:cNvGrpSpPr/>
          <p:nvPr/>
        </p:nvGrpSpPr>
        <p:grpSpPr>
          <a:xfrm>
            <a:off x="131800" y="1295400"/>
            <a:ext cx="1385925" cy="500100"/>
            <a:chOff x="131800" y="1295400"/>
            <a:chExt cx="1385925" cy="500100"/>
          </a:xfrm>
        </p:grpSpPr>
        <p:pic>
          <p:nvPicPr>
            <p:cNvPr id="1220" name="Google Shape;1220;p86"/>
            <p:cNvPicPr preferRelativeResize="0"/>
            <p:nvPr/>
          </p:nvPicPr>
          <p:blipFill>
            <a:blip r:embed="rId4">
              <a:alphaModFix/>
            </a:blip>
            <a:stretch>
              <a:fillRect/>
            </a:stretch>
          </p:blipFill>
          <p:spPr>
            <a:xfrm>
              <a:off x="131800" y="1411750"/>
              <a:ext cx="330150" cy="330125"/>
            </a:xfrm>
            <a:prstGeom prst="rect">
              <a:avLst/>
            </a:prstGeom>
            <a:noFill/>
            <a:ln>
              <a:noFill/>
            </a:ln>
          </p:spPr>
        </p:pic>
        <p:sp>
          <p:nvSpPr>
            <p:cNvPr id="1221" name="Google Shape;1221;p86"/>
            <p:cNvSpPr txBox="1"/>
            <p:nvPr/>
          </p:nvSpPr>
          <p:spPr>
            <a:xfrm>
              <a:off x="440425" y="1295400"/>
              <a:ext cx="1077300" cy="500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900">
                  <a:solidFill>
                    <a:schemeClr val="lt1"/>
                  </a:solidFill>
                  <a:latin typeface="Open Sans ExtraBold"/>
                  <a:ea typeface="Open Sans ExtraBold"/>
                  <a:cs typeface="Open Sans ExtraBold"/>
                  <a:sym typeface="Open Sans ExtraBold"/>
                </a:rPr>
                <a:t>Asociado</a:t>
              </a:r>
              <a:endParaRPr sz="900">
                <a:solidFill>
                  <a:schemeClr val="lt1"/>
                </a:solidFill>
                <a:latin typeface="Open Sans ExtraBold"/>
                <a:ea typeface="Open Sans ExtraBold"/>
                <a:cs typeface="Open Sans ExtraBold"/>
                <a:sym typeface="Open Sans ExtraBold"/>
              </a:endParaRPr>
            </a:p>
            <a:p>
              <a:pPr indent="0" lvl="0" marL="0" rtl="0" algn="l">
                <a:spcBef>
                  <a:spcPts val="300"/>
                </a:spcBef>
                <a:spcAft>
                  <a:spcPts val="0"/>
                </a:spcAft>
                <a:buNone/>
              </a:pPr>
              <a:r>
                <a:rPr b="1" lang="en" sz="900">
                  <a:solidFill>
                    <a:schemeClr val="accent1"/>
                  </a:solidFill>
                  <a:latin typeface="Open Sans"/>
                  <a:ea typeface="Open Sans"/>
                  <a:cs typeface="Open Sans"/>
                  <a:sym typeface="Open Sans"/>
                </a:rPr>
                <a:t>Japón</a:t>
              </a:r>
              <a:endParaRPr b="1" sz="900">
                <a:solidFill>
                  <a:schemeClr val="accent1"/>
                </a:solidFill>
                <a:latin typeface="Open Sans"/>
                <a:ea typeface="Open Sans"/>
                <a:cs typeface="Open Sans"/>
                <a:sym typeface="Open Sans"/>
              </a:endParaRPr>
            </a:p>
          </p:txBody>
        </p:sp>
      </p:grpSp>
      <p:grpSp>
        <p:nvGrpSpPr>
          <p:cNvPr id="1222" name="Google Shape;1222;p86"/>
          <p:cNvGrpSpPr/>
          <p:nvPr/>
        </p:nvGrpSpPr>
        <p:grpSpPr>
          <a:xfrm>
            <a:off x="129002" y="1904575"/>
            <a:ext cx="1390548" cy="500100"/>
            <a:chOff x="131377" y="2194950"/>
            <a:chExt cx="1390548" cy="500100"/>
          </a:xfrm>
        </p:grpSpPr>
        <p:pic>
          <p:nvPicPr>
            <p:cNvPr id="1223" name="Google Shape;1223;p86"/>
            <p:cNvPicPr preferRelativeResize="0"/>
            <p:nvPr/>
          </p:nvPicPr>
          <p:blipFill>
            <a:blip r:embed="rId5">
              <a:alphaModFix/>
            </a:blip>
            <a:stretch>
              <a:fillRect/>
            </a:stretch>
          </p:blipFill>
          <p:spPr>
            <a:xfrm>
              <a:off x="131377" y="2217956"/>
              <a:ext cx="296050" cy="289637"/>
            </a:xfrm>
            <a:prstGeom prst="rect">
              <a:avLst/>
            </a:prstGeom>
            <a:noFill/>
            <a:ln>
              <a:noFill/>
            </a:ln>
          </p:spPr>
        </p:pic>
        <p:sp>
          <p:nvSpPr>
            <p:cNvPr id="1224" name="Google Shape;1224;p86"/>
            <p:cNvSpPr txBox="1"/>
            <p:nvPr/>
          </p:nvSpPr>
          <p:spPr>
            <a:xfrm>
              <a:off x="440425" y="2194950"/>
              <a:ext cx="1081500" cy="500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900">
                  <a:solidFill>
                    <a:schemeClr val="lt1"/>
                  </a:solidFill>
                  <a:latin typeface="Open Sans ExtraBold"/>
                  <a:ea typeface="Open Sans ExtraBold"/>
                  <a:cs typeface="Open Sans ExtraBold"/>
                  <a:sym typeface="Open Sans ExtraBold"/>
                </a:rPr>
                <a:t>Valor</a:t>
              </a:r>
              <a:endParaRPr sz="900">
                <a:solidFill>
                  <a:schemeClr val="lt1"/>
                </a:solidFill>
                <a:latin typeface="Open Sans ExtraBold"/>
                <a:ea typeface="Open Sans ExtraBold"/>
                <a:cs typeface="Open Sans ExtraBold"/>
                <a:sym typeface="Open Sans ExtraBold"/>
              </a:endParaRPr>
            </a:p>
            <a:p>
              <a:pPr indent="0" lvl="0" marL="0" rtl="0" algn="l">
                <a:spcBef>
                  <a:spcPts val="300"/>
                </a:spcBef>
                <a:spcAft>
                  <a:spcPts val="0"/>
                </a:spcAft>
                <a:buNone/>
              </a:pPr>
              <a:r>
                <a:rPr b="1" lang="en" sz="900">
                  <a:solidFill>
                    <a:schemeClr val="accent1"/>
                  </a:solidFill>
                  <a:latin typeface="Open Sans"/>
                  <a:ea typeface="Open Sans"/>
                  <a:cs typeface="Open Sans"/>
                  <a:sym typeface="Open Sans"/>
                </a:rPr>
                <a:t>USD </a:t>
              </a:r>
              <a:r>
                <a:rPr b="1" lang="en" sz="900">
                  <a:solidFill>
                    <a:schemeClr val="accent1"/>
                  </a:solidFill>
                  <a:latin typeface="Open Sans"/>
                  <a:ea typeface="Open Sans"/>
                  <a:cs typeface="Open Sans"/>
                  <a:sym typeface="Open Sans"/>
                </a:rPr>
                <a:t>$1.5</a:t>
              </a:r>
              <a:r>
                <a:rPr b="1" lang="en" sz="900">
                  <a:solidFill>
                    <a:schemeClr val="accent1"/>
                  </a:solidFill>
                  <a:latin typeface="Open Sans"/>
                  <a:ea typeface="Open Sans"/>
                  <a:cs typeface="Open Sans"/>
                  <a:sym typeface="Open Sans"/>
                </a:rPr>
                <a:t> M</a:t>
              </a:r>
              <a:endParaRPr b="1" sz="900">
                <a:solidFill>
                  <a:schemeClr val="lt1"/>
                </a:solidFill>
                <a:latin typeface="Open Sans"/>
                <a:ea typeface="Open Sans"/>
                <a:cs typeface="Open Sans"/>
                <a:sym typeface="Open Sans"/>
              </a:endParaRPr>
            </a:p>
          </p:txBody>
        </p:sp>
      </p:grpSp>
      <p:grpSp>
        <p:nvGrpSpPr>
          <p:cNvPr id="1225" name="Google Shape;1225;p86"/>
          <p:cNvGrpSpPr/>
          <p:nvPr/>
        </p:nvGrpSpPr>
        <p:grpSpPr>
          <a:xfrm>
            <a:off x="117925" y="2415050"/>
            <a:ext cx="1412700" cy="500100"/>
            <a:chOff x="117925" y="2719850"/>
            <a:chExt cx="1412700" cy="500100"/>
          </a:xfrm>
        </p:grpSpPr>
        <p:pic>
          <p:nvPicPr>
            <p:cNvPr id="1226" name="Google Shape;1226;p86"/>
            <p:cNvPicPr preferRelativeResize="0"/>
            <p:nvPr/>
          </p:nvPicPr>
          <p:blipFill>
            <a:blip r:embed="rId6">
              <a:alphaModFix/>
            </a:blip>
            <a:stretch>
              <a:fillRect/>
            </a:stretch>
          </p:blipFill>
          <p:spPr>
            <a:xfrm>
              <a:off x="117925" y="2806250"/>
              <a:ext cx="282050" cy="288325"/>
            </a:xfrm>
            <a:prstGeom prst="rect">
              <a:avLst/>
            </a:prstGeom>
            <a:noFill/>
            <a:ln>
              <a:noFill/>
            </a:ln>
          </p:spPr>
        </p:pic>
        <p:sp>
          <p:nvSpPr>
            <p:cNvPr id="1227" name="Google Shape;1227;p86"/>
            <p:cNvSpPr txBox="1"/>
            <p:nvPr/>
          </p:nvSpPr>
          <p:spPr>
            <a:xfrm>
              <a:off x="440425" y="2719850"/>
              <a:ext cx="1090200" cy="500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900">
                  <a:solidFill>
                    <a:schemeClr val="lt1"/>
                  </a:solidFill>
                  <a:latin typeface="Open Sans ExtraBold"/>
                  <a:ea typeface="Open Sans ExtraBold"/>
                  <a:cs typeface="Open Sans ExtraBold"/>
                  <a:sym typeface="Open Sans ExtraBold"/>
                </a:rPr>
                <a:t>Período</a:t>
              </a:r>
              <a:endParaRPr sz="900">
                <a:solidFill>
                  <a:schemeClr val="lt1"/>
                </a:solidFill>
                <a:latin typeface="Open Sans ExtraBold"/>
                <a:ea typeface="Open Sans ExtraBold"/>
                <a:cs typeface="Open Sans ExtraBold"/>
                <a:sym typeface="Open Sans ExtraBold"/>
              </a:endParaRPr>
            </a:p>
            <a:p>
              <a:pPr indent="0" lvl="0" marL="0" rtl="0" algn="l">
                <a:spcBef>
                  <a:spcPts val="300"/>
                </a:spcBef>
                <a:spcAft>
                  <a:spcPts val="0"/>
                </a:spcAft>
                <a:buNone/>
              </a:pPr>
              <a:r>
                <a:rPr b="1" lang="en" sz="900">
                  <a:solidFill>
                    <a:schemeClr val="accent1"/>
                  </a:solidFill>
                  <a:latin typeface="Open Sans"/>
                  <a:ea typeface="Open Sans"/>
                  <a:cs typeface="Open Sans"/>
                  <a:sym typeface="Open Sans"/>
                </a:rPr>
                <a:t>201</a:t>
              </a:r>
              <a:r>
                <a:rPr b="1" lang="en" sz="900">
                  <a:solidFill>
                    <a:schemeClr val="accent1"/>
                  </a:solidFill>
                  <a:latin typeface="Open Sans"/>
                  <a:ea typeface="Open Sans"/>
                  <a:cs typeface="Open Sans"/>
                  <a:sym typeface="Open Sans"/>
                </a:rPr>
                <a:t>8</a:t>
              </a:r>
              <a:r>
                <a:rPr b="1" lang="en" sz="900">
                  <a:solidFill>
                    <a:schemeClr val="accent1"/>
                  </a:solidFill>
                  <a:latin typeface="Open Sans"/>
                  <a:ea typeface="Open Sans"/>
                  <a:cs typeface="Open Sans"/>
                  <a:sym typeface="Open Sans"/>
                </a:rPr>
                <a:t>-20</a:t>
              </a:r>
              <a:r>
                <a:rPr b="1" lang="en" sz="900">
                  <a:solidFill>
                    <a:schemeClr val="accent1"/>
                  </a:solidFill>
                  <a:latin typeface="Open Sans"/>
                  <a:ea typeface="Open Sans"/>
                  <a:cs typeface="Open Sans"/>
                  <a:sym typeface="Open Sans"/>
                </a:rPr>
                <a:t>19</a:t>
              </a:r>
              <a:endParaRPr/>
            </a:p>
          </p:txBody>
        </p:sp>
      </p:grpSp>
      <p:grpSp>
        <p:nvGrpSpPr>
          <p:cNvPr id="1228" name="Google Shape;1228;p86"/>
          <p:cNvGrpSpPr/>
          <p:nvPr/>
        </p:nvGrpSpPr>
        <p:grpSpPr>
          <a:xfrm>
            <a:off x="146150" y="4081750"/>
            <a:ext cx="1406050" cy="461700"/>
            <a:chOff x="146150" y="4157950"/>
            <a:chExt cx="1406050" cy="461700"/>
          </a:xfrm>
        </p:grpSpPr>
        <p:pic>
          <p:nvPicPr>
            <p:cNvPr id="1229" name="Google Shape;1229;p86"/>
            <p:cNvPicPr preferRelativeResize="0"/>
            <p:nvPr/>
          </p:nvPicPr>
          <p:blipFill>
            <a:blip r:embed="rId7">
              <a:alphaModFix/>
            </a:blip>
            <a:stretch>
              <a:fillRect/>
            </a:stretch>
          </p:blipFill>
          <p:spPr>
            <a:xfrm>
              <a:off x="146150" y="4237472"/>
              <a:ext cx="296050" cy="302641"/>
            </a:xfrm>
            <a:prstGeom prst="rect">
              <a:avLst/>
            </a:prstGeom>
            <a:noFill/>
            <a:ln>
              <a:noFill/>
            </a:ln>
          </p:spPr>
        </p:pic>
        <p:sp>
          <p:nvSpPr>
            <p:cNvPr id="1230" name="Google Shape;1230;p86"/>
            <p:cNvSpPr txBox="1"/>
            <p:nvPr/>
          </p:nvSpPr>
          <p:spPr>
            <a:xfrm>
              <a:off x="442200" y="4157950"/>
              <a:ext cx="11100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300"/>
                </a:spcAft>
                <a:buNone/>
              </a:pPr>
              <a:r>
                <a:rPr lang="en" sz="900">
                  <a:solidFill>
                    <a:schemeClr val="lt1"/>
                  </a:solidFill>
                  <a:latin typeface="Open Sans SemiBold"/>
                  <a:ea typeface="Open Sans SemiBold"/>
                  <a:cs typeface="Open Sans SemiBold"/>
                  <a:sym typeface="Open Sans SemiBold"/>
                </a:rPr>
                <a:t>Click </a:t>
              </a:r>
              <a:r>
                <a:rPr lang="en" sz="900" u="sng">
                  <a:solidFill>
                    <a:schemeClr val="lt1"/>
                  </a:solidFill>
                  <a:latin typeface="Open Sans SemiBold"/>
                  <a:ea typeface="Open Sans SemiBold"/>
                  <a:cs typeface="Open Sans SemiBold"/>
                  <a:sym typeface="Open Sans SemiBold"/>
                  <a:hlinkClick r:id="rId8">
                    <a:extLst>
                      <a:ext uri="{A12FA001-AC4F-418D-AE19-62706E023703}">
                        <ahyp:hlinkClr val="tx"/>
                      </a:ext>
                    </a:extLst>
                  </a:hlinkClick>
                </a:rPr>
                <a:t>aquí</a:t>
              </a:r>
              <a:r>
                <a:rPr lang="en" sz="900">
                  <a:solidFill>
                    <a:schemeClr val="lt1"/>
                  </a:solidFill>
                  <a:latin typeface="Open Sans SemiBold"/>
                  <a:ea typeface="Open Sans SemiBold"/>
                  <a:cs typeface="Open Sans SemiBold"/>
                  <a:sym typeface="Open Sans SemiBold"/>
                </a:rPr>
                <a:t> </a:t>
              </a:r>
              <a:r>
                <a:rPr lang="en" sz="900">
                  <a:solidFill>
                    <a:schemeClr val="lt1"/>
                  </a:solidFill>
                  <a:latin typeface="Open Sans SemiBold"/>
                  <a:ea typeface="Open Sans SemiBold"/>
                  <a:cs typeface="Open Sans SemiBold"/>
                  <a:sym typeface="Open Sans SemiBold"/>
                </a:rPr>
                <a:t>para saber más</a:t>
              </a:r>
              <a:endParaRPr>
                <a:solidFill>
                  <a:schemeClr val="lt1"/>
                </a:solidFill>
                <a:latin typeface="Open Sans SemiBold"/>
                <a:ea typeface="Open Sans SemiBold"/>
                <a:cs typeface="Open Sans SemiBold"/>
                <a:sym typeface="Open Sans SemiBold"/>
              </a:endParaRPr>
            </a:p>
          </p:txBody>
        </p:sp>
      </p:grpSp>
      <p:grpSp>
        <p:nvGrpSpPr>
          <p:cNvPr id="1231" name="Google Shape;1231;p86"/>
          <p:cNvGrpSpPr/>
          <p:nvPr/>
        </p:nvGrpSpPr>
        <p:grpSpPr>
          <a:xfrm>
            <a:off x="146150" y="2925517"/>
            <a:ext cx="1384475" cy="1192800"/>
            <a:chOff x="146150" y="3306517"/>
            <a:chExt cx="1384475" cy="1192800"/>
          </a:xfrm>
        </p:grpSpPr>
        <p:sp>
          <p:nvSpPr>
            <p:cNvPr id="1232" name="Google Shape;1232;p86"/>
            <p:cNvSpPr txBox="1"/>
            <p:nvPr/>
          </p:nvSpPr>
          <p:spPr>
            <a:xfrm>
              <a:off x="440425" y="3306517"/>
              <a:ext cx="1090200" cy="1192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900">
                  <a:solidFill>
                    <a:schemeClr val="lt1"/>
                  </a:solidFill>
                  <a:latin typeface="Open Sans ExtraBold"/>
                  <a:ea typeface="Open Sans ExtraBold"/>
                  <a:cs typeface="Open Sans ExtraBold"/>
                  <a:sym typeface="Open Sans ExtraBold"/>
                </a:rPr>
                <a:t>Áreas</a:t>
              </a:r>
              <a:r>
                <a:rPr lang="en" sz="900">
                  <a:solidFill>
                    <a:schemeClr val="lt1"/>
                  </a:solidFill>
                  <a:latin typeface="Open Sans ExtraBold"/>
                  <a:ea typeface="Open Sans ExtraBold"/>
                  <a:cs typeface="Open Sans ExtraBold"/>
                  <a:sym typeface="Open Sans ExtraBold"/>
                </a:rPr>
                <a:t> </a:t>
              </a:r>
              <a:endParaRPr sz="900">
                <a:solidFill>
                  <a:schemeClr val="lt1"/>
                </a:solidFill>
                <a:latin typeface="Open Sans ExtraBold"/>
                <a:ea typeface="Open Sans ExtraBold"/>
                <a:cs typeface="Open Sans ExtraBold"/>
                <a:sym typeface="Open Sans ExtraBold"/>
              </a:endParaRPr>
            </a:p>
            <a:p>
              <a:pPr indent="0" lvl="0" marL="0" rtl="0" algn="l">
                <a:spcBef>
                  <a:spcPts val="300"/>
                </a:spcBef>
                <a:spcAft>
                  <a:spcPts val="0"/>
                </a:spcAft>
                <a:buNone/>
              </a:pPr>
              <a:r>
                <a:rPr b="1" lang="en" sz="900">
                  <a:solidFill>
                    <a:schemeClr val="accent1"/>
                  </a:solidFill>
                  <a:latin typeface="Open Sans"/>
                  <a:ea typeface="Open Sans"/>
                  <a:cs typeface="Open Sans"/>
                  <a:sym typeface="Open Sans"/>
                </a:rPr>
                <a:t>Adaptación al cambio climático</a:t>
              </a:r>
              <a:endParaRPr b="1" sz="900">
                <a:solidFill>
                  <a:schemeClr val="accent1"/>
                </a:solidFill>
                <a:latin typeface="Open Sans"/>
                <a:ea typeface="Open Sans"/>
                <a:cs typeface="Open Sans"/>
                <a:sym typeface="Open Sans"/>
              </a:endParaRPr>
            </a:p>
            <a:p>
              <a:pPr indent="0" lvl="0" marL="0" rtl="0" algn="l">
                <a:spcBef>
                  <a:spcPts val="0"/>
                </a:spcBef>
                <a:spcAft>
                  <a:spcPts val="0"/>
                </a:spcAft>
                <a:buNone/>
              </a:pPr>
              <a:r>
                <a:rPr b="1" lang="en" sz="900">
                  <a:solidFill>
                    <a:schemeClr val="accent1"/>
                  </a:solidFill>
                  <a:latin typeface="Open Sans"/>
                  <a:ea typeface="Open Sans"/>
                  <a:cs typeface="Open Sans"/>
                  <a:sym typeface="Open Sans"/>
                </a:rPr>
                <a:t>Energía Renovable </a:t>
              </a:r>
              <a:endParaRPr b="1" sz="900">
                <a:solidFill>
                  <a:schemeClr val="accent1"/>
                </a:solidFill>
                <a:latin typeface="Open Sans"/>
                <a:ea typeface="Open Sans"/>
                <a:cs typeface="Open Sans"/>
                <a:sym typeface="Open Sans"/>
              </a:endParaRPr>
            </a:p>
            <a:p>
              <a:pPr indent="0" lvl="0" marL="0" rtl="0" algn="l">
                <a:spcBef>
                  <a:spcPts val="0"/>
                </a:spcBef>
                <a:spcAft>
                  <a:spcPts val="0"/>
                </a:spcAft>
                <a:buNone/>
              </a:pPr>
              <a:r>
                <a:rPr b="1" lang="en" sz="900">
                  <a:solidFill>
                    <a:schemeClr val="accent1"/>
                  </a:solidFill>
                  <a:latin typeface="Open Sans"/>
                  <a:ea typeface="Open Sans"/>
                  <a:cs typeface="Open Sans"/>
                  <a:sym typeface="Open Sans"/>
                </a:rPr>
                <a:t>Género</a:t>
              </a:r>
              <a:endParaRPr b="1" sz="900">
                <a:solidFill>
                  <a:schemeClr val="accent1"/>
                </a:solidFill>
                <a:latin typeface="Open Sans"/>
                <a:ea typeface="Open Sans"/>
                <a:cs typeface="Open Sans"/>
                <a:sym typeface="Open Sans"/>
              </a:endParaRPr>
            </a:p>
          </p:txBody>
        </p:sp>
        <p:pic>
          <p:nvPicPr>
            <p:cNvPr id="1233" name="Google Shape;1233;p86"/>
            <p:cNvPicPr preferRelativeResize="0"/>
            <p:nvPr/>
          </p:nvPicPr>
          <p:blipFill>
            <a:blip r:embed="rId9">
              <a:alphaModFix/>
            </a:blip>
            <a:stretch>
              <a:fillRect/>
            </a:stretch>
          </p:blipFill>
          <p:spPr>
            <a:xfrm>
              <a:off x="146150" y="3376075"/>
              <a:ext cx="257575" cy="257575"/>
            </a:xfrm>
            <a:prstGeom prst="rect">
              <a:avLst/>
            </a:prstGeom>
            <a:noFill/>
            <a:ln>
              <a:noFill/>
            </a:ln>
          </p:spPr>
        </p:pic>
      </p:grpSp>
      <p:pic>
        <p:nvPicPr>
          <p:cNvPr id="1234" name="Google Shape;1234;p86"/>
          <p:cNvPicPr preferRelativeResize="0"/>
          <p:nvPr/>
        </p:nvPicPr>
        <p:blipFill>
          <a:blip r:embed="rId10">
            <a:alphaModFix/>
          </a:blip>
          <a:stretch>
            <a:fillRect/>
          </a:stretch>
        </p:blipFill>
        <p:spPr>
          <a:xfrm>
            <a:off x="1705613" y="4758225"/>
            <a:ext cx="1299979" cy="195900"/>
          </a:xfrm>
          <a:prstGeom prst="rect">
            <a:avLst/>
          </a:prstGeom>
          <a:noFill/>
          <a:ln>
            <a:noFill/>
          </a:ln>
        </p:spPr>
      </p:pic>
      <p:pic>
        <p:nvPicPr>
          <p:cNvPr id="1235" name="Google Shape;1235;p86"/>
          <p:cNvPicPr preferRelativeResize="0"/>
          <p:nvPr/>
        </p:nvPicPr>
        <p:blipFill rotWithShape="1">
          <a:blip r:embed="rId11">
            <a:alphaModFix/>
          </a:blip>
          <a:srcRect b="0" l="0" r="0" t="0"/>
          <a:stretch/>
        </p:blipFill>
        <p:spPr>
          <a:xfrm>
            <a:off x="5833872" y="3977640"/>
            <a:ext cx="493774" cy="493774"/>
          </a:xfrm>
          <a:prstGeom prst="rect">
            <a:avLst/>
          </a:prstGeom>
          <a:noFill/>
          <a:ln>
            <a:noFill/>
          </a:ln>
        </p:spPr>
      </p:pic>
      <p:pic>
        <p:nvPicPr>
          <p:cNvPr id="1236" name="Google Shape;1236;p86">
            <a:hlinkClick r:id="rId12"/>
          </p:cNvPr>
          <p:cNvPicPr preferRelativeResize="0"/>
          <p:nvPr/>
        </p:nvPicPr>
        <p:blipFill rotWithShape="1">
          <a:blip r:embed="rId13">
            <a:alphaModFix/>
          </a:blip>
          <a:srcRect b="0" l="15692" r="15692" t="0"/>
          <a:stretch/>
        </p:blipFill>
        <p:spPr>
          <a:xfrm>
            <a:off x="5833872" y="1220688"/>
            <a:ext cx="2990088" cy="2706624"/>
          </a:xfrm>
          <a:prstGeom prst="rect">
            <a:avLst/>
          </a:prstGeom>
          <a:noFill/>
          <a:ln>
            <a:noFill/>
          </a:ln>
        </p:spPr>
      </p:pic>
      <p:pic>
        <p:nvPicPr>
          <p:cNvPr id="1237" name="Google Shape;1237;p86"/>
          <p:cNvPicPr preferRelativeResize="0"/>
          <p:nvPr/>
        </p:nvPicPr>
        <p:blipFill rotWithShape="1">
          <a:blip r:embed="rId14">
            <a:alphaModFix/>
          </a:blip>
          <a:srcRect b="0" l="0" r="0" t="0"/>
          <a:stretch/>
        </p:blipFill>
        <p:spPr>
          <a:xfrm>
            <a:off x="6872224" y="3977640"/>
            <a:ext cx="493777" cy="493778"/>
          </a:xfrm>
          <a:prstGeom prst="rect">
            <a:avLst/>
          </a:prstGeom>
          <a:noFill/>
          <a:ln>
            <a:noFill/>
          </a:ln>
        </p:spPr>
      </p:pic>
      <p:pic>
        <p:nvPicPr>
          <p:cNvPr id="1238" name="Google Shape;1238;p86"/>
          <p:cNvPicPr preferRelativeResize="0"/>
          <p:nvPr/>
        </p:nvPicPr>
        <p:blipFill rotWithShape="1">
          <a:blip r:embed="rId15">
            <a:alphaModFix/>
          </a:blip>
          <a:srcRect b="0" l="0" r="0" t="0"/>
          <a:stretch/>
        </p:blipFill>
        <p:spPr>
          <a:xfrm>
            <a:off x="7910578" y="3977640"/>
            <a:ext cx="493777" cy="493778"/>
          </a:xfrm>
          <a:prstGeom prst="rect">
            <a:avLst/>
          </a:prstGeom>
          <a:noFill/>
          <a:ln>
            <a:noFill/>
          </a:ln>
        </p:spPr>
      </p:pic>
      <p:pic>
        <p:nvPicPr>
          <p:cNvPr id="1239" name="Google Shape;1239;p86"/>
          <p:cNvPicPr preferRelativeResize="0"/>
          <p:nvPr/>
        </p:nvPicPr>
        <p:blipFill rotWithShape="1">
          <a:blip r:embed="rId16">
            <a:alphaModFix/>
          </a:blip>
          <a:srcRect b="0" l="0" r="0" t="0"/>
          <a:stretch/>
        </p:blipFill>
        <p:spPr>
          <a:xfrm>
            <a:off x="6353050" y="3977640"/>
            <a:ext cx="493774" cy="493774"/>
          </a:xfrm>
          <a:prstGeom prst="rect">
            <a:avLst/>
          </a:prstGeom>
          <a:noFill/>
          <a:ln>
            <a:noFill/>
          </a:ln>
        </p:spPr>
      </p:pic>
      <p:pic>
        <p:nvPicPr>
          <p:cNvPr id="1240" name="Google Shape;1240;p86"/>
          <p:cNvPicPr preferRelativeResize="0"/>
          <p:nvPr/>
        </p:nvPicPr>
        <p:blipFill rotWithShape="1">
          <a:blip r:embed="rId17">
            <a:alphaModFix/>
          </a:blip>
          <a:srcRect b="0" l="0" r="0" t="0"/>
          <a:stretch/>
        </p:blipFill>
        <p:spPr>
          <a:xfrm>
            <a:off x="7391548" y="3977765"/>
            <a:ext cx="493500" cy="493500"/>
          </a:xfrm>
          <a:prstGeom prst="rect">
            <a:avLst/>
          </a:prstGeom>
          <a:noFill/>
          <a:ln>
            <a:noFill/>
          </a:ln>
        </p:spPr>
      </p:pic>
      <p:sp>
        <p:nvSpPr>
          <p:cNvPr id="1241" name="Google Shape;1241;p86">
            <a:hlinkClick r:id="rId18"/>
          </p:cNvPr>
          <p:cNvSpPr/>
          <p:nvPr/>
        </p:nvSpPr>
        <p:spPr>
          <a:xfrm rot="5400000">
            <a:off x="7164455" y="2284774"/>
            <a:ext cx="561000" cy="489300"/>
          </a:xfrm>
          <a:prstGeom prst="triangle">
            <a:avLst>
              <a:gd fmla="val 50000" name="adj"/>
            </a:avLst>
          </a:prstGeom>
          <a:solidFill>
            <a:srgbClr val="FFFFFF">
              <a:alpha val="6535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242" name="Google Shape;1242;p86"/>
          <p:cNvPicPr preferRelativeResize="0"/>
          <p:nvPr/>
        </p:nvPicPr>
        <p:blipFill>
          <a:blip r:embed="rId19">
            <a:alphaModFix/>
          </a:blip>
          <a:stretch>
            <a:fillRect/>
          </a:stretch>
        </p:blipFill>
        <p:spPr>
          <a:xfrm>
            <a:off x="7800225" y="4481725"/>
            <a:ext cx="1108475" cy="831348"/>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6" name="Shape 1246"/>
        <p:cNvGrpSpPr/>
        <p:nvPr/>
      </p:nvGrpSpPr>
      <p:grpSpPr>
        <a:xfrm>
          <a:off x="0" y="0"/>
          <a:ext cx="0" cy="0"/>
          <a:chOff x="0" y="0"/>
          <a:chExt cx="0" cy="0"/>
        </a:xfrm>
      </p:grpSpPr>
      <p:sp>
        <p:nvSpPr>
          <p:cNvPr id="1247" name="Google Shape;1247;p87"/>
          <p:cNvSpPr/>
          <p:nvPr/>
        </p:nvSpPr>
        <p:spPr>
          <a:xfrm>
            <a:off x="1502150" y="4619375"/>
            <a:ext cx="487800" cy="3909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8" name="Google Shape;1248;p87"/>
          <p:cNvSpPr/>
          <p:nvPr/>
        </p:nvSpPr>
        <p:spPr>
          <a:xfrm>
            <a:off x="0" y="0"/>
            <a:ext cx="1540200" cy="51480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9" name="Google Shape;1249;p87"/>
          <p:cNvSpPr txBox="1"/>
          <p:nvPr/>
        </p:nvSpPr>
        <p:spPr>
          <a:xfrm>
            <a:off x="8214290" y="4700016"/>
            <a:ext cx="594300" cy="183000"/>
          </a:xfrm>
          <a:prstGeom prst="rect">
            <a:avLst/>
          </a:prstGeom>
          <a:noFill/>
          <a:ln>
            <a:noFill/>
          </a:ln>
        </p:spPr>
        <p:txBody>
          <a:bodyPr anchorCtr="0" anchor="b" bIns="0" lIns="0" spcFirstLastPara="1" rIns="0" wrap="square" tIns="0">
            <a:noAutofit/>
          </a:bodyPr>
          <a:lstStyle/>
          <a:p>
            <a:pPr indent="0" lvl="0" marL="0" rtl="0" algn="r">
              <a:spcBef>
                <a:spcPts val="0"/>
              </a:spcBef>
              <a:spcAft>
                <a:spcPts val="0"/>
              </a:spcAft>
              <a:buNone/>
            </a:pPr>
            <a:fld id="{00000000-1234-1234-1234-123412341234}" type="slidenum">
              <a:rPr b="1" lang="en" sz="900">
                <a:solidFill>
                  <a:schemeClr val="lt1"/>
                </a:solidFill>
                <a:latin typeface="Open Sans"/>
                <a:ea typeface="Open Sans"/>
                <a:cs typeface="Open Sans"/>
                <a:sym typeface="Open Sans"/>
              </a:rPr>
              <a:t>‹#›</a:t>
            </a:fld>
            <a:endParaRPr b="1" sz="900">
              <a:solidFill>
                <a:schemeClr val="lt1"/>
              </a:solidFill>
              <a:latin typeface="Open Sans"/>
              <a:ea typeface="Open Sans"/>
              <a:cs typeface="Open Sans"/>
              <a:sym typeface="Open Sans"/>
            </a:endParaRPr>
          </a:p>
        </p:txBody>
      </p:sp>
      <p:grpSp>
        <p:nvGrpSpPr>
          <p:cNvPr id="1250" name="Google Shape;1250;p87"/>
          <p:cNvGrpSpPr/>
          <p:nvPr/>
        </p:nvGrpSpPr>
        <p:grpSpPr>
          <a:xfrm>
            <a:off x="117923" y="583050"/>
            <a:ext cx="1412702" cy="500100"/>
            <a:chOff x="117923" y="506850"/>
            <a:chExt cx="1412702" cy="500100"/>
          </a:xfrm>
        </p:grpSpPr>
        <p:sp>
          <p:nvSpPr>
            <p:cNvPr id="1251" name="Google Shape;1251;p87"/>
            <p:cNvSpPr txBox="1"/>
            <p:nvPr/>
          </p:nvSpPr>
          <p:spPr>
            <a:xfrm>
              <a:off x="440425" y="506850"/>
              <a:ext cx="1090200" cy="500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900">
                  <a:solidFill>
                    <a:schemeClr val="lt1"/>
                  </a:solidFill>
                  <a:latin typeface="Open Sans ExtraBold"/>
                  <a:ea typeface="Open Sans ExtraBold"/>
                  <a:cs typeface="Open Sans ExtraBold"/>
                  <a:sym typeface="Open Sans ExtraBold"/>
                </a:rPr>
                <a:t>País</a:t>
              </a:r>
              <a:endParaRPr sz="900">
                <a:solidFill>
                  <a:schemeClr val="lt1"/>
                </a:solidFill>
                <a:latin typeface="Open Sans ExtraBold"/>
                <a:ea typeface="Open Sans ExtraBold"/>
                <a:cs typeface="Open Sans ExtraBold"/>
                <a:sym typeface="Open Sans ExtraBold"/>
              </a:endParaRPr>
            </a:p>
            <a:p>
              <a:pPr indent="0" lvl="0" marL="0" rtl="0" algn="l">
                <a:spcBef>
                  <a:spcPts val="300"/>
                </a:spcBef>
                <a:spcAft>
                  <a:spcPts val="300"/>
                </a:spcAft>
                <a:buNone/>
              </a:pPr>
              <a:r>
                <a:rPr b="1" lang="en" sz="900">
                  <a:solidFill>
                    <a:schemeClr val="accent1"/>
                  </a:solidFill>
                  <a:latin typeface="Open Sans"/>
                  <a:ea typeface="Open Sans"/>
                  <a:cs typeface="Open Sans"/>
                  <a:sym typeface="Open Sans"/>
                </a:rPr>
                <a:t>Yemen</a:t>
              </a:r>
              <a:endParaRPr b="1" sz="900">
                <a:solidFill>
                  <a:schemeClr val="lt1"/>
                </a:solidFill>
                <a:latin typeface="Open Sans"/>
                <a:ea typeface="Open Sans"/>
                <a:cs typeface="Open Sans"/>
                <a:sym typeface="Open Sans"/>
              </a:endParaRPr>
            </a:p>
          </p:txBody>
        </p:sp>
        <p:pic>
          <p:nvPicPr>
            <p:cNvPr id="1252" name="Google Shape;1252;p87"/>
            <p:cNvPicPr preferRelativeResize="0"/>
            <p:nvPr/>
          </p:nvPicPr>
          <p:blipFill>
            <a:blip r:embed="rId3">
              <a:alphaModFix/>
            </a:blip>
            <a:stretch>
              <a:fillRect/>
            </a:stretch>
          </p:blipFill>
          <p:spPr>
            <a:xfrm>
              <a:off x="117923" y="608875"/>
              <a:ext cx="296050" cy="296049"/>
            </a:xfrm>
            <a:prstGeom prst="rect">
              <a:avLst/>
            </a:prstGeom>
            <a:noFill/>
            <a:ln>
              <a:noFill/>
            </a:ln>
          </p:spPr>
        </p:pic>
      </p:grpSp>
      <p:sp>
        <p:nvSpPr>
          <p:cNvPr id="1253" name="Google Shape;1253;p87"/>
          <p:cNvSpPr txBox="1"/>
          <p:nvPr>
            <p:ph idx="1" type="body"/>
          </p:nvPr>
        </p:nvSpPr>
        <p:spPr>
          <a:xfrm>
            <a:off x="1781825" y="1206700"/>
            <a:ext cx="3825900" cy="3331200"/>
          </a:xfrm>
          <a:prstGeom prst="rect">
            <a:avLst/>
          </a:prstGeom>
          <a:ln>
            <a:noFill/>
          </a:ln>
        </p:spPr>
        <p:txBody>
          <a:bodyPr anchorCtr="0" anchor="t" bIns="0" lIns="0" spcFirstLastPara="1" rIns="0" wrap="square" tIns="0">
            <a:noAutofit/>
          </a:bodyPr>
          <a:lstStyle/>
          <a:p>
            <a:pPr indent="0" lvl="0" marL="0" rtl="0" algn="l">
              <a:lnSpc>
                <a:spcPct val="115000"/>
              </a:lnSpc>
              <a:spcBef>
                <a:spcPts val="0"/>
              </a:spcBef>
              <a:spcAft>
                <a:spcPts val="0"/>
              </a:spcAft>
              <a:buNone/>
            </a:pPr>
            <a:r>
              <a:rPr lang="en" sz="900">
                <a:solidFill>
                  <a:srgbClr val="000000"/>
                </a:solidFill>
              </a:rPr>
              <a:t>Con un enfoque holístico de la infraestructura de residuos sólidos, UNOPS apoyó a determinadas ciudades de Yemen en la adopción de prácticas de gestión de residuos respetuosas con el medio ambiente. </a:t>
            </a:r>
            <a:r>
              <a:rPr b="1" lang="en" sz="900">
                <a:solidFill>
                  <a:srgbClr val="000000"/>
                </a:solidFill>
              </a:rPr>
              <a:t>UNOPS llevó a cabo evaluaciones técnicas de los vertederos y apoyó la rehabilitación de los lugares seleccionados mediante la construcción de estaciones de transferencia y el restablecimiento de los servicios de recogida y transferencia de residuos sólidos. </a:t>
            </a:r>
            <a:endParaRPr b="1" sz="900">
              <a:solidFill>
                <a:srgbClr val="000000"/>
              </a:solidFill>
            </a:endParaRPr>
          </a:p>
          <a:p>
            <a:pPr indent="0" lvl="0" marL="0" rtl="0" algn="l">
              <a:lnSpc>
                <a:spcPct val="115000"/>
              </a:lnSpc>
              <a:spcBef>
                <a:spcPts val="600"/>
              </a:spcBef>
              <a:spcAft>
                <a:spcPts val="0"/>
              </a:spcAft>
              <a:buNone/>
            </a:pPr>
            <a:r>
              <a:rPr lang="en" sz="900">
                <a:solidFill>
                  <a:srgbClr val="000000"/>
                </a:solidFill>
              </a:rPr>
              <a:t>También se llevaron a cabo actividades de desarrollo de capacidades centradas en las habilidades técnicas para la gestión de residuos.</a:t>
            </a:r>
            <a:r>
              <a:rPr b="1" lang="en" sz="900">
                <a:solidFill>
                  <a:srgbClr val="000000"/>
                </a:solidFill>
              </a:rPr>
              <a:t> La rehabilitación de los vertederos y la creación de capacidad local fomentaron las inversiones del sector privado en la generación de energía de biogás con la construcción de pozos de producción de gas</a:t>
            </a:r>
            <a:r>
              <a:rPr lang="en" sz="900">
                <a:solidFill>
                  <a:srgbClr val="000000"/>
                </a:solidFill>
              </a:rPr>
              <a:t>.  </a:t>
            </a:r>
            <a:endParaRPr sz="900">
              <a:solidFill>
                <a:srgbClr val="000000"/>
              </a:solidFill>
            </a:endParaRPr>
          </a:p>
          <a:p>
            <a:pPr indent="0" lvl="0" marL="0" rtl="0" algn="l">
              <a:lnSpc>
                <a:spcPct val="115000"/>
              </a:lnSpc>
              <a:spcBef>
                <a:spcPts val="600"/>
              </a:spcBef>
              <a:spcAft>
                <a:spcPts val="0"/>
              </a:spcAft>
              <a:buNone/>
            </a:pPr>
            <a:r>
              <a:rPr lang="en" sz="900">
                <a:solidFill>
                  <a:srgbClr val="000000"/>
                </a:solidFill>
              </a:rPr>
              <a:t>UNOPS también </a:t>
            </a:r>
            <a:r>
              <a:rPr b="1" lang="en" sz="900">
                <a:solidFill>
                  <a:srgbClr val="000000"/>
                </a:solidFill>
              </a:rPr>
              <a:t>rehabilitó los canales de drenaje de agua, proporcionando rejillas para evitar los bloqueos que conducen a las inundaciones y a la contaminación por residuos sólidos. </a:t>
            </a:r>
            <a:endParaRPr b="1" sz="900">
              <a:solidFill>
                <a:srgbClr val="000000"/>
              </a:solidFill>
            </a:endParaRPr>
          </a:p>
          <a:p>
            <a:pPr indent="0" lvl="0" marL="0" rtl="0" algn="l">
              <a:lnSpc>
                <a:spcPct val="115000"/>
              </a:lnSpc>
              <a:spcBef>
                <a:spcPts val="600"/>
              </a:spcBef>
              <a:spcAft>
                <a:spcPts val="600"/>
              </a:spcAft>
              <a:buNone/>
            </a:pPr>
            <a:r>
              <a:rPr lang="en" sz="900">
                <a:solidFill>
                  <a:srgbClr val="000000"/>
                </a:solidFill>
              </a:rPr>
              <a:t>Las medidas de mitigación de las salvaguardias medioambientales fueron un componente fundamental de las obras de infraestructura realizadas por contratistas del sector privado para apoyar el desarrollo de capacidades y la revitalización de la actividad económica local.</a:t>
            </a:r>
            <a:endParaRPr sz="900">
              <a:solidFill>
                <a:srgbClr val="000000"/>
              </a:solidFill>
            </a:endParaRPr>
          </a:p>
        </p:txBody>
      </p:sp>
      <p:sp>
        <p:nvSpPr>
          <p:cNvPr id="1254" name="Google Shape;1254;p87"/>
          <p:cNvSpPr/>
          <p:nvPr/>
        </p:nvSpPr>
        <p:spPr>
          <a:xfrm>
            <a:off x="5832500" y="1215900"/>
            <a:ext cx="2986800" cy="2711100"/>
          </a:xfrm>
          <a:prstGeom prst="rect">
            <a:avLst/>
          </a:prstGeom>
          <a:solidFill>
            <a:srgbClr val="F3F3F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666666"/>
                </a:solidFill>
              </a:rPr>
              <a:t>photo</a:t>
            </a:r>
            <a:endParaRPr>
              <a:solidFill>
                <a:srgbClr val="666666"/>
              </a:solidFill>
            </a:endParaRPr>
          </a:p>
        </p:txBody>
      </p:sp>
      <p:sp>
        <p:nvSpPr>
          <p:cNvPr id="1255" name="Google Shape;1255;p87"/>
          <p:cNvSpPr txBox="1"/>
          <p:nvPr/>
        </p:nvSpPr>
        <p:spPr>
          <a:xfrm>
            <a:off x="1781825" y="382050"/>
            <a:ext cx="6882900" cy="7497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b="1" lang="en" sz="2500">
                <a:solidFill>
                  <a:schemeClr val="lt2"/>
                </a:solidFill>
                <a:latin typeface="Open Sans"/>
                <a:ea typeface="Open Sans"/>
                <a:cs typeface="Open Sans"/>
                <a:sym typeface="Open Sans"/>
              </a:rPr>
              <a:t>Apoyar las prácticas de gestión de residuos respetuosas con el medio ambiente</a:t>
            </a:r>
            <a:endParaRPr b="1" sz="2500">
              <a:solidFill>
                <a:srgbClr val="0092D1"/>
              </a:solidFill>
              <a:latin typeface="Open Sans"/>
              <a:ea typeface="Open Sans"/>
              <a:cs typeface="Open Sans"/>
              <a:sym typeface="Open Sans"/>
            </a:endParaRPr>
          </a:p>
        </p:txBody>
      </p:sp>
      <p:pic>
        <p:nvPicPr>
          <p:cNvPr id="1256" name="Google Shape;1256;p87"/>
          <p:cNvPicPr preferRelativeResize="0"/>
          <p:nvPr/>
        </p:nvPicPr>
        <p:blipFill rotWithShape="1">
          <a:blip r:embed="rId4">
            <a:alphaModFix/>
          </a:blip>
          <a:srcRect b="0" l="39966" r="8316" t="0"/>
          <a:stretch/>
        </p:blipFill>
        <p:spPr>
          <a:xfrm>
            <a:off x="5830287" y="1206688"/>
            <a:ext cx="2991228" cy="2711123"/>
          </a:xfrm>
          <a:prstGeom prst="rect">
            <a:avLst/>
          </a:prstGeom>
          <a:noFill/>
          <a:ln>
            <a:noFill/>
          </a:ln>
        </p:spPr>
      </p:pic>
      <p:grpSp>
        <p:nvGrpSpPr>
          <p:cNvPr id="1257" name="Google Shape;1257;p87"/>
          <p:cNvGrpSpPr/>
          <p:nvPr/>
        </p:nvGrpSpPr>
        <p:grpSpPr>
          <a:xfrm>
            <a:off x="131800" y="1143000"/>
            <a:ext cx="1385925" cy="777300"/>
            <a:chOff x="131800" y="1143000"/>
            <a:chExt cx="1385925" cy="777300"/>
          </a:xfrm>
        </p:grpSpPr>
        <p:pic>
          <p:nvPicPr>
            <p:cNvPr id="1258" name="Google Shape;1258;p87"/>
            <p:cNvPicPr preferRelativeResize="0"/>
            <p:nvPr/>
          </p:nvPicPr>
          <p:blipFill>
            <a:blip r:embed="rId5">
              <a:alphaModFix/>
            </a:blip>
            <a:stretch>
              <a:fillRect/>
            </a:stretch>
          </p:blipFill>
          <p:spPr>
            <a:xfrm>
              <a:off x="131800" y="1259350"/>
              <a:ext cx="330150" cy="330125"/>
            </a:xfrm>
            <a:prstGeom prst="rect">
              <a:avLst/>
            </a:prstGeom>
            <a:noFill/>
            <a:ln>
              <a:noFill/>
            </a:ln>
          </p:spPr>
        </p:pic>
        <p:sp>
          <p:nvSpPr>
            <p:cNvPr id="1259" name="Google Shape;1259;p87"/>
            <p:cNvSpPr txBox="1"/>
            <p:nvPr/>
          </p:nvSpPr>
          <p:spPr>
            <a:xfrm>
              <a:off x="440425" y="1143000"/>
              <a:ext cx="1077300" cy="777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900">
                  <a:solidFill>
                    <a:schemeClr val="lt1"/>
                  </a:solidFill>
                  <a:latin typeface="Open Sans ExtraBold"/>
                  <a:ea typeface="Open Sans ExtraBold"/>
                  <a:cs typeface="Open Sans ExtraBold"/>
                  <a:sym typeface="Open Sans ExtraBold"/>
                </a:rPr>
                <a:t>Asociado</a:t>
              </a:r>
              <a:endParaRPr sz="900">
                <a:solidFill>
                  <a:schemeClr val="lt1"/>
                </a:solidFill>
                <a:latin typeface="Open Sans ExtraBold"/>
                <a:ea typeface="Open Sans ExtraBold"/>
                <a:cs typeface="Open Sans ExtraBold"/>
                <a:sym typeface="Open Sans ExtraBold"/>
              </a:endParaRPr>
            </a:p>
            <a:p>
              <a:pPr indent="0" lvl="0" marL="0" rtl="0" algn="l">
                <a:spcBef>
                  <a:spcPts val="300"/>
                </a:spcBef>
                <a:spcAft>
                  <a:spcPts val="0"/>
                </a:spcAft>
                <a:buNone/>
              </a:pPr>
              <a:r>
                <a:rPr b="1" lang="en" sz="900">
                  <a:solidFill>
                    <a:schemeClr val="accent1"/>
                  </a:solidFill>
                  <a:latin typeface="Open Sans"/>
                  <a:ea typeface="Open Sans"/>
                  <a:cs typeface="Open Sans"/>
                  <a:sym typeface="Open Sans"/>
                </a:rPr>
                <a:t>Banco Mundial Gobierno de  Yemen</a:t>
              </a:r>
              <a:endParaRPr b="1" sz="900">
                <a:solidFill>
                  <a:schemeClr val="lt1"/>
                </a:solidFill>
                <a:latin typeface="Open Sans"/>
                <a:ea typeface="Open Sans"/>
                <a:cs typeface="Open Sans"/>
                <a:sym typeface="Open Sans"/>
              </a:endParaRPr>
            </a:p>
          </p:txBody>
        </p:sp>
      </p:grpSp>
      <p:grpSp>
        <p:nvGrpSpPr>
          <p:cNvPr id="1260" name="Google Shape;1260;p87"/>
          <p:cNvGrpSpPr/>
          <p:nvPr/>
        </p:nvGrpSpPr>
        <p:grpSpPr>
          <a:xfrm>
            <a:off x="129002" y="2056975"/>
            <a:ext cx="1390548" cy="500100"/>
            <a:chOff x="131377" y="2194950"/>
            <a:chExt cx="1390548" cy="500100"/>
          </a:xfrm>
        </p:grpSpPr>
        <p:pic>
          <p:nvPicPr>
            <p:cNvPr id="1261" name="Google Shape;1261;p87"/>
            <p:cNvPicPr preferRelativeResize="0"/>
            <p:nvPr/>
          </p:nvPicPr>
          <p:blipFill>
            <a:blip r:embed="rId6">
              <a:alphaModFix/>
            </a:blip>
            <a:stretch>
              <a:fillRect/>
            </a:stretch>
          </p:blipFill>
          <p:spPr>
            <a:xfrm>
              <a:off x="131377" y="2217956"/>
              <a:ext cx="296050" cy="289637"/>
            </a:xfrm>
            <a:prstGeom prst="rect">
              <a:avLst/>
            </a:prstGeom>
            <a:noFill/>
            <a:ln>
              <a:noFill/>
            </a:ln>
          </p:spPr>
        </p:pic>
        <p:sp>
          <p:nvSpPr>
            <p:cNvPr id="1262" name="Google Shape;1262;p87"/>
            <p:cNvSpPr txBox="1"/>
            <p:nvPr/>
          </p:nvSpPr>
          <p:spPr>
            <a:xfrm>
              <a:off x="440425" y="2194950"/>
              <a:ext cx="1081500" cy="500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900">
                  <a:solidFill>
                    <a:schemeClr val="lt1"/>
                  </a:solidFill>
                  <a:latin typeface="Open Sans ExtraBold"/>
                  <a:ea typeface="Open Sans ExtraBold"/>
                  <a:cs typeface="Open Sans ExtraBold"/>
                  <a:sym typeface="Open Sans ExtraBold"/>
                </a:rPr>
                <a:t>Valor</a:t>
              </a:r>
              <a:endParaRPr sz="900">
                <a:solidFill>
                  <a:schemeClr val="lt1"/>
                </a:solidFill>
                <a:latin typeface="Open Sans ExtraBold"/>
                <a:ea typeface="Open Sans ExtraBold"/>
                <a:cs typeface="Open Sans ExtraBold"/>
                <a:sym typeface="Open Sans ExtraBold"/>
              </a:endParaRPr>
            </a:p>
            <a:p>
              <a:pPr indent="0" lvl="0" marL="0" rtl="0" algn="l">
                <a:spcBef>
                  <a:spcPts val="300"/>
                </a:spcBef>
                <a:spcAft>
                  <a:spcPts val="0"/>
                </a:spcAft>
                <a:buNone/>
              </a:pPr>
              <a:r>
                <a:rPr b="1" lang="en" sz="900">
                  <a:solidFill>
                    <a:schemeClr val="accent1"/>
                  </a:solidFill>
                  <a:latin typeface="Open Sans"/>
                  <a:ea typeface="Open Sans"/>
                  <a:cs typeface="Open Sans"/>
                  <a:sym typeface="Open Sans"/>
                </a:rPr>
                <a:t>USD </a:t>
              </a:r>
              <a:r>
                <a:rPr b="1" lang="en" sz="900">
                  <a:solidFill>
                    <a:schemeClr val="accent1"/>
                  </a:solidFill>
                  <a:latin typeface="Open Sans"/>
                  <a:ea typeface="Open Sans"/>
                  <a:cs typeface="Open Sans"/>
                  <a:sym typeface="Open Sans"/>
                </a:rPr>
                <a:t>$151 M</a:t>
              </a:r>
              <a:endParaRPr b="1" sz="900">
                <a:solidFill>
                  <a:schemeClr val="lt1"/>
                </a:solidFill>
                <a:latin typeface="Open Sans"/>
                <a:ea typeface="Open Sans"/>
                <a:cs typeface="Open Sans"/>
                <a:sym typeface="Open Sans"/>
              </a:endParaRPr>
            </a:p>
          </p:txBody>
        </p:sp>
      </p:grpSp>
      <p:grpSp>
        <p:nvGrpSpPr>
          <p:cNvPr id="1263" name="Google Shape;1263;p87"/>
          <p:cNvGrpSpPr/>
          <p:nvPr/>
        </p:nvGrpSpPr>
        <p:grpSpPr>
          <a:xfrm>
            <a:off x="117925" y="2643650"/>
            <a:ext cx="1412700" cy="500100"/>
            <a:chOff x="117925" y="2719850"/>
            <a:chExt cx="1412700" cy="500100"/>
          </a:xfrm>
        </p:grpSpPr>
        <p:pic>
          <p:nvPicPr>
            <p:cNvPr id="1264" name="Google Shape;1264;p87"/>
            <p:cNvPicPr preferRelativeResize="0"/>
            <p:nvPr/>
          </p:nvPicPr>
          <p:blipFill>
            <a:blip r:embed="rId7">
              <a:alphaModFix/>
            </a:blip>
            <a:stretch>
              <a:fillRect/>
            </a:stretch>
          </p:blipFill>
          <p:spPr>
            <a:xfrm>
              <a:off x="117925" y="2806250"/>
              <a:ext cx="282050" cy="288325"/>
            </a:xfrm>
            <a:prstGeom prst="rect">
              <a:avLst/>
            </a:prstGeom>
            <a:noFill/>
            <a:ln>
              <a:noFill/>
            </a:ln>
          </p:spPr>
        </p:pic>
        <p:sp>
          <p:nvSpPr>
            <p:cNvPr id="1265" name="Google Shape;1265;p87"/>
            <p:cNvSpPr txBox="1"/>
            <p:nvPr/>
          </p:nvSpPr>
          <p:spPr>
            <a:xfrm>
              <a:off x="440425" y="2719850"/>
              <a:ext cx="1090200" cy="500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900">
                  <a:solidFill>
                    <a:schemeClr val="lt1"/>
                  </a:solidFill>
                  <a:latin typeface="Open Sans ExtraBold"/>
                  <a:ea typeface="Open Sans ExtraBold"/>
                  <a:cs typeface="Open Sans ExtraBold"/>
                  <a:sym typeface="Open Sans ExtraBold"/>
                </a:rPr>
                <a:t>Período</a:t>
              </a:r>
              <a:endParaRPr sz="900">
                <a:solidFill>
                  <a:schemeClr val="lt1"/>
                </a:solidFill>
                <a:latin typeface="Open Sans ExtraBold"/>
                <a:ea typeface="Open Sans ExtraBold"/>
                <a:cs typeface="Open Sans ExtraBold"/>
                <a:sym typeface="Open Sans ExtraBold"/>
              </a:endParaRPr>
            </a:p>
            <a:p>
              <a:pPr indent="0" lvl="0" marL="0" rtl="0" algn="l">
                <a:spcBef>
                  <a:spcPts val="300"/>
                </a:spcBef>
                <a:spcAft>
                  <a:spcPts val="0"/>
                </a:spcAft>
                <a:buNone/>
              </a:pPr>
              <a:r>
                <a:rPr b="1" lang="en" sz="900">
                  <a:solidFill>
                    <a:schemeClr val="accent1"/>
                  </a:solidFill>
                  <a:latin typeface="Open Sans"/>
                  <a:ea typeface="Open Sans"/>
                  <a:cs typeface="Open Sans"/>
                  <a:sym typeface="Open Sans"/>
                </a:rPr>
                <a:t>2017-2021</a:t>
              </a:r>
              <a:endParaRPr/>
            </a:p>
          </p:txBody>
        </p:sp>
      </p:grpSp>
      <p:grpSp>
        <p:nvGrpSpPr>
          <p:cNvPr id="1266" name="Google Shape;1266;p87"/>
          <p:cNvGrpSpPr/>
          <p:nvPr/>
        </p:nvGrpSpPr>
        <p:grpSpPr>
          <a:xfrm>
            <a:off x="146150" y="4234150"/>
            <a:ext cx="1406050" cy="461700"/>
            <a:chOff x="146150" y="4157950"/>
            <a:chExt cx="1406050" cy="461700"/>
          </a:xfrm>
        </p:grpSpPr>
        <p:pic>
          <p:nvPicPr>
            <p:cNvPr id="1267" name="Google Shape;1267;p87"/>
            <p:cNvPicPr preferRelativeResize="0"/>
            <p:nvPr/>
          </p:nvPicPr>
          <p:blipFill>
            <a:blip r:embed="rId8">
              <a:alphaModFix/>
            </a:blip>
            <a:stretch>
              <a:fillRect/>
            </a:stretch>
          </p:blipFill>
          <p:spPr>
            <a:xfrm>
              <a:off x="146150" y="4237472"/>
              <a:ext cx="296050" cy="302641"/>
            </a:xfrm>
            <a:prstGeom prst="rect">
              <a:avLst/>
            </a:prstGeom>
            <a:noFill/>
            <a:ln>
              <a:noFill/>
            </a:ln>
          </p:spPr>
        </p:pic>
        <p:sp>
          <p:nvSpPr>
            <p:cNvPr id="1268" name="Google Shape;1268;p87"/>
            <p:cNvSpPr txBox="1"/>
            <p:nvPr/>
          </p:nvSpPr>
          <p:spPr>
            <a:xfrm>
              <a:off x="442200" y="4157950"/>
              <a:ext cx="11100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300"/>
                </a:spcAft>
                <a:buNone/>
              </a:pPr>
              <a:r>
                <a:rPr lang="en" sz="900">
                  <a:solidFill>
                    <a:schemeClr val="lt1"/>
                  </a:solidFill>
                  <a:latin typeface="Open Sans SemiBold"/>
                  <a:ea typeface="Open Sans SemiBold"/>
                  <a:cs typeface="Open Sans SemiBold"/>
                  <a:sym typeface="Open Sans SemiBold"/>
                </a:rPr>
                <a:t>Click </a:t>
              </a:r>
              <a:r>
                <a:rPr lang="en" sz="900" u="sng">
                  <a:solidFill>
                    <a:schemeClr val="lt1"/>
                  </a:solidFill>
                  <a:latin typeface="Open Sans SemiBold"/>
                  <a:ea typeface="Open Sans SemiBold"/>
                  <a:cs typeface="Open Sans SemiBold"/>
                  <a:sym typeface="Open Sans SemiBold"/>
                  <a:hlinkClick r:id="rId9">
                    <a:extLst>
                      <a:ext uri="{A12FA001-AC4F-418D-AE19-62706E023703}">
                        <ahyp:hlinkClr val="tx"/>
                      </a:ext>
                    </a:extLst>
                  </a:hlinkClick>
                </a:rPr>
                <a:t>aquí</a:t>
              </a:r>
              <a:r>
                <a:rPr lang="en" sz="900">
                  <a:solidFill>
                    <a:schemeClr val="accent3"/>
                  </a:solidFill>
                  <a:latin typeface="Open Sans SemiBold"/>
                  <a:ea typeface="Open Sans SemiBold"/>
                  <a:cs typeface="Open Sans SemiBold"/>
                  <a:sym typeface="Open Sans SemiBold"/>
                </a:rPr>
                <a:t> </a:t>
              </a:r>
              <a:r>
                <a:rPr lang="en" sz="900">
                  <a:solidFill>
                    <a:schemeClr val="lt1"/>
                  </a:solidFill>
                  <a:latin typeface="Open Sans SemiBold"/>
                  <a:ea typeface="Open Sans SemiBold"/>
                  <a:cs typeface="Open Sans SemiBold"/>
                  <a:sym typeface="Open Sans SemiBold"/>
                </a:rPr>
                <a:t>para saber más</a:t>
              </a:r>
              <a:endParaRPr>
                <a:solidFill>
                  <a:schemeClr val="lt1"/>
                </a:solidFill>
                <a:latin typeface="Open Sans SemiBold"/>
                <a:ea typeface="Open Sans SemiBold"/>
                <a:cs typeface="Open Sans SemiBold"/>
                <a:sym typeface="Open Sans SemiBold"/>
              </a:endParaRPr>
            </a:p>
          </p:txBody>
        </p:sp>
      </p:grpSp>
      <p:grpSp>
        <p:nvGrpSpPr>
          <p:cNvPr id="1269" name="Google Shape;1269;p87"/>
          <p:cNvGrpSpPr/>
          <p:nvPr/>
        </p:nvGrpSpPr>
        <p:grpSpPr>
          <a:xfrm>
            <a:off x="146150" y="3230317"/>
            <a:ext cx="1384475" cy="1054200"/>
            <a:chOff x="146150" y="3306517"/>
            <a:chExt cx="1384475" cy="1054200"/>
          </a:xfrm>
        </p:grpSpPr>
        <p:sp>
          <p:nvSpPr>
            <p:cNvPr id="1270" name="Google Shape;1270;p87"/>
            <p:cNvSpPr txBox="1"/>
            <p:nvPr/>
          </p:nvSpPr>
          <p:spPr>
            <a:xfrm>
              <a:off x="440425" y="3306517"/>
              <a:ext cx="1090200" cy="1054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900">
                  <a:solidFill>
                    <a:schemeClr val="lt1"/>
                  </a:solidFill>
                  <a:latin typeface="Open Sans ExtraBold"/>
                  <a:ea typeface="Open Sans ExtraBold"/>
                  <a:cs typeface="Open Sans ExtraBold"/>
                  <a:sym typeface="Open Sans ExtraBold"/>
                </a:rPr>
                <a:t>Áreas</a:t>
              </a:r>
              <a:endParaRPr sz="900">
                <a:solidFill>
                  <a:schemeClr val="lt1"/>
                </a:solidFill>
                <a:latin typeface="Open Sans ExtraBold"/>
                <a:ea typeface="Open Sans ExtraBold"/>
                <a:cs typeface="Open Sans ExtraBold"/>
                <a:sym typeface="Open Sans ExtraBold"/>
              </a:endParaRPr>
            </a:p>
            <a:p>
              <a:pPr indent="0" lvl="0" marL="0" rtl="0" algn="l">
                <a:spcBef>
                  <a:spcPts val="300"/>
                </a:spcBef>
                <a:spcAft>
                  <a:spcPts val="0"/>
                </a:spcAft>
                <a:buNone/>
              </a:pPr>
              <a:r>
                <a:rPr b="1" lang="en" sz="900">
                  <a:solidFill>
                    <a:schemeClr val="accent1"/>
                  </a:solidFill>
                  <a:latin typeface="Open Sans"/>
                  <a:ea typeface="Open Sans"/>
                  <a:cs typeface="Open Sans"/>
                  <a:sym typeface="Open Sans"/>
                </a:rPr>
                <a:t>Mitigación cambio climático</a:t>
              </a:r>
              <a:endParaRPr b="1" sz="900">
                <a:solidFill>
                  <a:schemeClr val="accent1"/>
                </a:solidFill>
                <a:latin typeface="Open Sans"/>
                <a:ea typeface="Open Sans"/>
                <a:cs typeface="Open Sans"/>
                <a:sym typeface="Open Sans"/>
              </a:endParaRPr>
            </a:p>
            <a:p>
              <a:pPr indent="0" lvl="0" marL="0" rtl="0" algn="l">
                <a:spcBef>
                  <a:spcPts val="0"/>
                </a:spcBef>
                <a:spcAft>
                  <a:spcPts val="0"/>
                </a:spcAft>
                <a:buNone/>
              </a:pPr>
              <a:r>
                <a:rPr b="1" lang="en" sz="900">
                  <a:solidFill>
                    <a:schemeClr val="accent1"/>
                  </a:solidFill>
                  <a:latin typeface="Open Sans"/>
                  <a:ea typeface="Open Sans"/>
                  <a:cs typeface="Open Sans"/>
                  <a:sym typeface="Open Sans"/>
                </a:rPr>
                <a:t>Ambiente</a:t>
              </a:r>
              <a:endParaRPr b="1" sz="900">
                <a:solidFill>
                  <a:schemeClr val="accent1"/>
                </a:solidFill>
                <a:latin typeface="Open Sans"/>
                <a:ea typeface="Open Sans"/>
                <a:cs typeface="Open Sans"/>
                <a:sym typeface="Open Sans"/>
              </a:endParaRPr>
            </a:p>
            <a:p>
              <a:pPr indent="0" lvl="0" marL="0" rtl="0" algn="l">
                <a:spcBef>
                  <a:spcPts val="0"/>
                </a:spcBef>
                <a:spcAft>
                  <a:spcPts val="0"/>
                </a:spcAft>
                <a:buNone/>
              </a:pPr>
              <a:r>
                <a:rPr b="1" lang="en" sz="900">
                  <a:solidFill>
                    <a:schemeClr val="accent1"/>
                  </a:solidFill>
                  <a:latin typeface="Open Sans"/>
                  <a:ea typeface="Open Sans"/>
                  <a:cs typeface="Open Sans"/>
                  <a:sym typeface="Open Sans"/>
                </a:rPr>
                <a:t>Infraestructura</a:t>
              </a:r>
              <a:endParaRPr/>
            </a:p>
          </p:txBody>
        </p:sp>
        <p:pic>
          <p:nvPicPr>
            <p:cNvPr id="1271" name="Google Shape;1271;p87"/>
            <p:cNvPicPr preferRelativeResize="0"/>
            <p:nvPr/>
          </p:nvPicPr>
          <p:blipFill>
            <a:blip r:embed="rId10">
              <a:alphaModFix/>
            </a:blip>
            <a:stretch>
              <a:fillRect/>
            </a:stretch>
          </p:blipFill>
          <p:spPr>
            <a:xfrm>
              <a:off x="146150" y="3452275"/>
              <a:ext cx="257575" cy="257575"/>
            </a:xfrm>
            <a:prstGeom prst="rect">
              <a:avLst/>
            </a:prstGeom>
            <a:noFill/>
            <a:ln>
              <a:noFill/>
            </a:ln>
          </p:spPr>
        </p:pic>
      </p:grpSp>
      <p:pic>
        <p:nvPicPr>
          <p:cNvPr id="1272" name="Google Shape;1272;p87"/>
          <p:cNvPicPr preferRelativeResize="0"/>
          <p:nvPr/>
        </p:nvPicPr>
        <p:blipFill>
          <a:blip r:embed="rId11">
            <a:alphaModFix/>
          </a:blip>
          <a:stretch>
            <a:fillRect/>
          </a:stretch>
        </p:blipFill>
        <p:spPr>
          <a:xfrm>
            <a:off x="1705613" y="4758225"/>
            <a:ext cx="1299979" cy="195900"/>
          </a:xfrm>
          <a:prstGeom prst="rect">
            <a:avLst/>
          </a:prstGeom>
          <a:noFill/>
          <a:ln>
            <a:noFill/>
          </a:ln>
        </p:spPr>
      </p:pic>
      <p:pic>
        <p:nvPicPr>
          <p:cNvPr id="1273" name="Google Shape;1273;p87"/>
          <p:cNvPicPr preferRelativeResize="0"/>
          <p:nvPr/>
        </p:nvPicPr>
        <p:blipFill rotWithShape="1">
          <a:blip r:embed="rId12">
            <a:alphaModFix/>
          </a:blip>
          <a:srcRect b="0" l="0" r="0" t="0"/>
          <a:stretch/>
        </p:blipFill>
        <p:spPr>
          <a:xfrm>
            <a:off x="6876288" y="3977640"/>
            <a:ext cx="493777" cy="493778"/>
          </a:xfrm>
          <a:prstGeom prst="rect">
            <a:avLst/>
          </a:prstGeom>
          <a:noFill/>
          <a:ln>
            <a:noFill/>
          </a:ln>
        </p:spPr>
      </p:pic>
      <p:pic>
        <p:nvPicPr>
          <p:cNvPr id="1274" name="Google Shape;1274;p87"/>
          <p:cNvPicPr preferRelativeResize="0"/>
          <p:nvPr/>
        </p:nvPicPr>
        <p:blipFill rotWithShape="1">
          <a:blip r:embed="rId13">
            <a:alphaModFix/>
          </a:blip>
          <a:srcRect b="0" l="0" r="0" t="0"/>
          <a:stretch/>
        </p:blipFill>
        <p:spPr>
          <a:xfrm>
            <a:off x="6355080" y="3977765"/>
            <a:ext cx="493500" cy="493500"/>
          </a:xfrm>
          <a:prstGeom prst="rect">
            <a:avLst/>
          </a:prstGeom>
          <a:noFill/>
          <a:ln>
            <a:noFill/>
          </a:ln>
        </p:spPr>
      </p:pic>
      <p:pic>
        <p:nvPicPr>
          <p:cNvPr id="1275" name="Google Shape;1275;p87"/>
          <p:cNvPicPr preferRelativeResize="0"/>
          <p:nvPr/>
        </p:nvPicPr>
        <p:blipFill rotWithShape="1">
          <a:blip r:embed="rId14">
            <a:alphaModFix/>
          </a:blip>
          <a:srcRect b="0" l="0" r="0" t="0"/>
          <a:stretch/>
        </p:blipFill>
        <p:spPr>
          <a:xfrm>
            <a:off x="5836480" y="3977640"/>
            <a:ext cx="493774" cy="493774"/>
          </a:xfrm>
          <a:prstGeom prst="rect">
            <a:avLst/>
          </a:prstGeom>
          <a:noFill/>
          <a:ln>
            <a:noFill/>
          </a:ln>
        </p:spPr>
      </p:pic>
      <p:pic>
        <p:nvPicPr>
          <p:cNvPr id="1276" name="Google Shape;1276;p87"/>
          <p:cNvPicPr preferRelativeResize="0"/>
          <p:nvPr/>
        </p:nvPicPr>
        <p:blipFill>
          <a:blip r:embed="rId15">
            <a:alphaModFix/>
          </a:blip>
          <a:stretch>
            <a:fillRect/>
          </a:stretch>
        </p:blipFill>
        <p:spPr>
          <a:xfrm>
            <a:off x="7800225" y="4481725"/>
            <a:ext cx="1108475" cy="831348"/>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0" name="Shape 1280"/>
        <p:cNvGrpSpPr/>
        <p:nvPr/>
      </p:nvGrpSpPr>
      <p:grpSpPr>
        <a:xfrm>
          <a:off x="0" y="0"/>
          <a:ext cx="0" cy="0"/>
          <a:chOff x="0" y="0"/>
          <a:chExt cx="0" cy="0"/>
        </a:xfrm>
      </p:grpSpPr>
      <p:sp>
        <p:nvSpPr>
          <p:cNvPr id="1281" name="Google Shape;1281;p88"/>
          <p:cNvSpPr/>
          <p:nvPr/>
        </p:nvSpPr>
        <p:spPr>
          <a:xfrm>
            <a:off x="1502150" y="4619375"/>
            <a:ext cx="487800" cy="3909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2" name="Google Shape;1282;p88"/>
          <p:cNvSpPr/>
          <p:nvPr/>
        </p:nvSpPr>
        <p:spPr>
          <a:xfrm>
            <a:off x="0" y="0"/>
            <a:ext cx="1540200" cy="51480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3" name="Google Shape;1283;p88"/>
          <p:cNvSpPr txBox="1"/>
          <p:nvPr/>
        </p:nvSpPr>
        <p:spPr>
          <a:xfrm>
            <a:off x="8214290" y="4700016"/>
            <a:ext cx="594300" cy="183000"/>
          </a:xfrm>
          <a:prstGeom prst="rect">
            <a:avLst/>
          </a:prstGeom>
          <a:noFill/>
          <a:ln>
            <a:noFill/>
          </a:ln>
        </p:spPr>
        <p:txBody>
          <a:bodyPr anchorCtr="0" anchor="b" bIns="0" lIns="0" spcFirstLastPara="1" rIns="0" wrap="square" tIns="0">
            <a:noAutofit/>
          </a:bodyPr>
          <a:lstStyle/>
          <a:p>
            <a:pPr indent="0" lvl="0" marL="0" rtl="0" algn="r">
              <a:spcBef>
                <a:spcPts val="0"/>
              </a:spcBef>
              <a:spcAft>
                <a:spcPts val="0"/>
              </a:spcAft>
              <a:buNone/>
            </a:pPr>
            <a:fld id="{00000000-1234-1234-1234-123412341234}" type="slidenum">
              <a:rPr b="1" lang="en" sz="900">
                <a:solidFill>
                  <a:schemeClr val="lt1"/>
                </a:solidFill>
                <a:latin typeface="Open Sans"/>
                <a:ea typeface="Open Sans"/>
                <a:cs typeface="Open Sans"/>
                <a:sym typeface="Open Sans"/>
              </a:rPr>
              <a:t>‹#›</a:t>
            </a:fld>
            <a:endParaRPr b="1" sz="900">
              <a:solidFill>
                <a:schemeClr val="lt1"/>
              </a:solidFill>
              <a:latin typeface="Open Sans"/>
              <a:ea typeface="Open Sans"/>
              <a:cs typeface="Open Sans"/>
              <a:sym typeface="Open Sans"/>
            </a:endParaRPr>
          </a:p>
        </p:txBody>
      </p:sp>
      <p:grpSp>
        <p:nvGrpSpPr>
          <p:cNvPr id="1284" name="Google Shape;1284;p88"/>
          <p:cNvGrpSpPr/>
          <p:nvPr/>
        </p:nvGrpSpPr>
        <p:grpSpPr>
          <a:xfrm>
            <a:off x="117923" y="202050"/>
            <a:ext cx="1412702" cy="638700"/>
            <a:chOff x="117923" y="125850"/>
            <a:chExt cx="1412702" cy="638700"/>
          </a:xfrm>
        </p:grpSpPr>
        <p:sp>
          <p:nvSpPr>
            <p:cNvPr id="1285" name="Google Shape;1285;p88"/>
            <p:cNvSpPr txBox="1"/>
            <p:nvPr/>
          </p:nvSpPr>
          <p:spPr>
            <a:xfrm>
              <a:off x="440425" y="125850"/>
              <a:ext cx="1090200" cy="6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900">
                  <a:solidFill>
                    <a:schemeClr val="lt1"/>
                  </a:solidFill>
                  <a:latin typeface="Open Sans ExtraBold"/>
                  <a:ea typeface="Open Sans ExtraBold"/>
                  <a:cs typeface="Open Sans ExtraBold"/>
                  <a:sym typeface="Open Sans ExtraBold"/>
                </a:rPr>
                <a:t>País</a:t>
              </a:r>
              <a:endParaRPr sz="900">
                <a:solidFill>
                  <a:schemeClr val="lt1"/>
                </a:solidFill>
                <a:latin typeface="Open Sans ExtraBold"/>
                <a:ea typeface="Open Sans ExtraBold"/>
                <a:cs typeface="Open Sans ExtraBold"/>
                <a:sym typeface="Open Sans ExtraBold"/>
              </a:endParaRPr>
            </a:p>
            <a:p>
              <a:pPr indent="0" lvl="0" marL="0" rtl="0" algn="l">
                <a:spcBef>
                  <a:spcPts val="300"/>
                </a:spcBef>
                <a:spcAft>
                  <a:spcPts val="300"/>
                </a:spcAft>
                <a:buNone/>
              </a:pPr>
              <a:r>
                <a:rPr b="1" lang="en" sz="900">
                  <a:solidFill>
                    <a:schemeClr val="accent1"/>
                  </a:solidFill>
                  <a:latin typeface="Open Sans"/>
                  <a:ea typeface="Open Sans"/>
                  <a:cs typeface="Open Sans"/>
                  <a:sym typeface="Open Sans"/>
                </a:rPr>
                <a:t>50 países a nivel global</a:t>
              </a:r>
              <a:endParaRPr b="1" sz="900">
                <a:solidFill>
                  <a:schemeClr val="accent1"/>
                </a:solidFill>
                <a:latin typeface="Open Sans"/>
                <a:ea typeface="Open Sans"/>
                <a:cs typeface="Open Sans"/>
                <a:sym typeface="Open Sans"/>
              </a:endParaRPr>
            </a:p>
          </p:txBody>
        </p:sp>
        <p:pic>
          <p:nvPicPr>
            <p:cNvPr id="1286" name="Google Shape;1286;p88"/>
            <p:cNvPicPr preferRelativeResize="0"/>
            <p:nvPr/>
          </p:nvPicPr>
          <p:blipFill>
            <a:blip r:embed="rId3">
              <a:alphaModFix/>
            </a:blip>
            <a:stretch>
              <a:fillRect/>
            </a:stretch>
          </p:blipFill>
          <p:spPr>
            <a:xfrm>
              <a:off x="117923" y="227875"/>
              <a:ext cx="296050" cy="296049"/>
            </a:xfrm>
            <a:prstGeom prst="rect">
              <a:avLst/>
            </a:prstGeom>
            <a:noFill/>
            <a:ln>
              <a:noFill/>
            </a:ln>
          </p:spPr>
        </p:pic>
      </p:grpSp>
      <p:sp>
        <p:nvSpPr>
          <p:cNvPr id="1287" name="Google Shape;1287;p88"/>
          <p:cNvSpPr txBox="1"/>
          <p:nvPr>
            <p:ph idx="1" type="body"/>
          </p:nvPr>
        </p:nvSpPr>
        <p:spPr>
          <a:xfrm>
            <a:off x="1781825" y="1269175"/>
            <a:ext cx="3811200" cy="3195600"/>
          </a:xfrm>
          <a:prstGeom prst="rect">
            <a:avLst/>
          </a:prstGeom>
          <a:ln>
            <a:noFill/>
          </a:ln>
        </p:spPr>
        <p:txBody>
          <a:bodyPr anchorCtr="0" anchor="t" bIns="0" lIns="0" spcFirstLastPara="1" rIns="0" wrap="square" tIns="0">
            <a:noAutofit/>
          </a:bodyPr>
          <a:lstStyle/>
          <a:p>
            <a:pPr indent="0" lvl="0" marL="0" rtl="0" algn="l">
              <a:lnSpc>
                <a:spcPct val="115000"/>
              </a:lnSpc>
              <a:spcBef>
                <a:spcPts val="0"/>
              </a:spcBef>
              <a:spcAft>
                <a:spcPts val="0"/>
              </a:spcAft>
              <a:buNone/>
            </a:pPr>
            <a:r>
              <a:rPr lang="en" sz="900">
                <a:solidFill>
                  <a:srgbClr val="000000"/>
                </a:solidFill>
              </a:rPr>
              <a:t>La Iniciativa para la Transparencia de la Acción Climática ayuda a los países a evaluar mejor los impactos de sus políticas y acciones climáticas, y a cumplir sus compromisos de transparencia. Para ello, aumenta la capacidad general de transparencia de los países, incluida la capacidad de evaluar la contribución de las políticas y acciones climáticas a los objetivos de desarrollo de los países, y proporciona información metodológica y herramientas adecuadas para apoyar la elaboración de políticas basadas en pruebas. El enfoque innovador del ICAT consiste en integrar estos dos aspectos. </a:t>
            </a:r>
            <a:endParaRPr sz="900">
              <a:solidFill>
                <a:srgbClr val="000000"/>
              </a:solidFill>
            </a:endParaRPr>
          </a:p>
          <a:p>
            <a:pPr indent="0" lvl="0" marL="0" rtl="0" algn="l">
              <a:lnSpc>
                <a:spcPct val="115000"/>
              </a:lnSpc>
              <a:spcBef>
                <a:spcPts val="600"/>
              </a:spcBef>
              <a:spcAft>
                <a:spcPts val="0"/>
              </a:spcAft>
              <a:buNone/>
            </a:pPr>
            <a:r>
              <a:rPr lang="en" sz="900">
                <a:solidFill>
                  <a:srgbClr val="000000"/>
                </a:solidFill>
              </a:rPr>
              <a:t>El trabajo del ICAT está dirigido a los países, los esfuerzos se basan en los sistemas de MRV existentes y en el conocimiento de los países, y complementan las actividades anteriores o en curso de otras iniciativas, cuando sea aplicable. El apoyo se adapta al contexto y las prioridades del país. El trabajo del ICAT tiene como objetivo involucrar a los expertos nacionales en la medida de lo posible, al tiempo que se fomenta el aprendizaje entre pares.</a:t>
            </a:r>
            <a:endParaRPr sz="900">
              <a:solidFill>
                <a:srgbClr val="000000"/>
              </a:solidFill>
            </a:endParaRPr>
          </a:p>
          <a:p>
            <a:pPr indent="0" lvl="0" marL="0" rtl="0" algn="l">
              <a:lnSpc>
                <a:spcPct val="115000"/>
              </a:lnSpc>
              <a:spcBef>
                <a:spcPts val="600"/>
              </a:spcBef>
              <a:spcAft>
                <a:spcPts val="0"/>
              </a:spcAft>
              <a:buNone/>
            </a:pPr>
            <a:r>
              <a:rPr lang="en" sz="900">
                <a:solidFill>
                  <a:srgbClr val="000000"/>
                </a:solidFill>
              </a:rPr>
              <a:t>El ICAT es una asociación de múltiples partes interesadas, a la que UNOPS presta servicios de gestión y apoyo a través de la Secretaría del ICAT.</a:t>
            </a:r>
            <a:endParaRPr sz="900">
              <a:solidFill>
                <a:srgbClr val="000000"/>
              </a:solidFill>
            </a:endParaRPr>
          </a:p>
          <a:p>
            <a:pPr indent="0" lvl="0" marL="0" rtl="0" algn="l">
              <a:lnSpc>
                <a:spcPct val="115000"/>
              </a:lnSpc>
              <a:spcBef>
                <a:spcPts val="600"/>
              </a:spcBef>
              <a:spcAft>
                <a:spcPts val="0"/>
              </a:spcAft>
              <a:buNone/>
            </a:pPr>
            <a:r>
              <a:t/>
            </a:r>
            <a:endParaRPr sz="1000">
              <a:solidFill>
                <a:srgbClr val="000000"/>
              </a:solidFill>
            </a:endParaRPr>
          </a:p>
          <a:p>
            <a:pPr indent="0" lvl="0" marL="0" rtl="0" algn="l">
              <a:lnSpc>
                <a:spcPct val="115000"/>
              </a:lnSpc>
              <a:spcBef>
                <a:spcPts val="600"/>
              </a:spcBef>
              <a:spcAft>
                <a:spcPts val="600"/>
              </a:spcAft>
              <a:buNone/>
            </a:pPr>
            <a:r>
              <a:t/>
            </a:r>
            <a:endParaRPr sz="1000">
              <a:solidFill>
                <a:srgbClr val="000000"/>
              </a:solidFill>
            </a:endParaRPr>
          </a:p>
        </p:txBody>
      </p:sp>
      <p:grpSp>
        <p:nvGrpSpPr>
          <p:cNvPr id="1288" name="Google Shape;1288;p88"/>
          <p:cNvGrpSpPr/>
          <p:nvPr/>
        </p:nvGrpSpPr>
        <p:grpSpPr>
          <a:xfrm>
            <a:off x="131800" y="838200"/>
            <a:ext cx="1385925" cy="1470000"/>
            <a:chOff x="131800" y="838200"/>
            <a:chExt cx="1385925" cy="1470000"/>
          </a:xfrm>
        </p:grpSpPr>
        <p:pic>
          <p:nvPicPr>
            <p:cNvPr id="1289" name="Google Shape;1289;p88"/>
            <p:cNvPicPr preferRelativeResize="0"/>
            <p:nvPr/>
          </p:nvPicPr>
          <p:blipFill>
            <a:blip r:embed="rId4">
              <a:alphaModFix/>
            </a:blip>
            <a:stretch>
              <a:fillRect/>
            </a:stretch>
          </p:blipFill>
          <p:spPr>
            <a:xfrm>
              <a:off x="131800" y="878350"/>
              <a:ext cx="330150" cy="330125"/>
            </a:xfrm>
            <a:prstGeom prst="rect">
              <a:avLst/>
            </a:prstGeom>
            <a:noFill/>
            <a:ln>
              <a:noFill/>
            </a:ln>
          </p:spPr>
        </p:pic>
        <p:sp>
          <p:nvSpPr>
            <p:cNvPr id="1290" name="Google Shape;1290;p88"/>
            <p:cNvSpPr txBox="1"/>
            <p:nvPr/>
          </p:nvSpPr>
          <p:spPr>
            <a:xfrm>
              <a:off x="440425" y="838200"/>
              <a:ext cx="1077300" cy="1470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900">
                  <a:solidFill>
                    <a:schemeClr val="lt1"/>
                  </a:solidFill>
                  <a:latin typeface="Open Sans ExtraBold"/>
                  <a:ea typeface="Open Sans ExtraBold"/>
                  <a:cs typeface="Open Sans ExtraBold"/>
                  <a:sym typeface="Open Sans ExtraBold"/>
                </a:rPr>
                <a:t>Asociado</a:t>
              </a:r>
              <a:endParaRPr sz="900">
                <a:solidFill>
                  <a:schemeClr val="lt1"/>
                </a:solidFill>
                <a:latin typeface="Open Sans ExtraBold"/>
                <a:ea typeface="Open Sans ExtraBold"/>
                <a:cs typeface="Open Sans ExtraBold"/>
                <a:sym typeface="Open Sans ExtraBold"/>
              </a:endParaRPr>
            </a:p>
            <a:p>
              <a:pPr indent="0" lvl="0" marL="0" rtl="0" algn="l">
                <a:spcBef>
                  <a:spcPts val="300"/>
                </a:spcBef>
                <a:spcAft>
                  <a:spcPts val="0"/>
                </a:spcAft>
                <a:buNone/>
              </a:pPr>
              <a:r>
                <a:rPr b="1" lang="en" sz="900">
                  <a:solidFill>
                    <a:schemeClr val="accent1"/>
                  </a:solidFill>
                  <a:latin typeface="Open Sans"/>
                  <a:ea typeface="Open Sans"/>
                  <a:cs typeface="Open Sans"/>
                  <a:sym typeface="Open Sans"/>
                </a:rPr>
                <a:t>Fundación Fondo de Inversión para Niños, ClimateWorks Foundation</a:t>
              </a:r>
              <a:endParaRPr b="1" sz="900">
                <a:solidFill>
                  <a:schemeClr val="accent1"/>
                </a:solidFill>
                <a:latin typeface="Open Sans"/>
                <a:ea typeface="Open Sans"/>
                <a:cs typeface="Open Sans"/>
                <a:sym typeface="Open Sans"/>
              </a:endParaRPr>
            </a:p>
            <a:p>
              <a:pPr indent="0" lvl="0" marL="0" rtl="0" algn="l">
                <a:spcBef>
                  <a:spcPts val="0"/>
                </a:spcBef>
                <a:spcAft>
                  <a:spcPts val="0"/>
                </a:spcAft>
                <a:buNone/>
              </a:pPr>
              <a:r>
                <a:rPr b="1" lang="en" sz="900">
                  <a:solidFill>
                    <a:schemeClr val="accent1"/>
                  </a:solidFill>
                  <a:latin typeface="Open Sans"/>
                  <a:ea typeface="Open Sans"/>
                  <a:cs typeface="Open Sans"/>
                  <a:sym typeface="Open Sans"/>
                </a:rPr>
                <a:t>Alemania</a:t>
              </a:r>
              <a:endParaRPr b="1" sz="900">
                <a:solidFill>
                  <a:schemeClr val="accent1"/>
                </a:solidFill>
                <a:latin typeface="Open Sans"/>
                <a:ea typeface="Open Sans"/>
                <a:cs typeface="Open Sans"/>
                <a:sym typeface="Open Sans"/>
              </a:endParaRPr>
            </a:p>
            <a:p>
              <a:pPr indent="0" lvl="0" marL="0" rtl="0" algn="l">
                <a:spcBef>
                  <a:spcPts val="0"/>
                </a:spcBef>
                <a:spcAft>
                  <a:spcPts val="0"/>
                </a:spcAft>
                <a:buNone/>
              </a:pPr>
              <a:r>
                <a:rPr b="1" lang="en" sz="900">
                  <a:solidFill>
                    <a:schemeClr val="accent1"/>
                  </a:solidFill>
                  <a:latin typeface="Open Sans"/>
                  <a:ea typeface="Open Sans"/>
                  <a:cs typeface="Open Sans"/>
                  <a:sym typeface="Open Sans"/>
                </a:rPr>
                <a:t>Italia</a:t>
              </a:r>
              <a:endParaRPr b="1" sz="900">
                <a:solidFill>
                  <a:schemeClr val="accent1"/>
                </a:solidFill>
                <a:latin typeface="Open Sans"/>
                <a:ea typeface="Open Sans"/>
                <a:cs typeface="Open Sans"/>
                <a:sym typeface="Open Sans"/>
              </a:endParaRPr>
            </a:p>
          </p:txBody>
        </p:sp>
      </p:grpSp>
      <p:grpSp>
        <p:nvGrpSpPr>
          <p:cNvPr id="1291" name="Google Shape;1291;p88"/>
          <p:cNvGrpSpPr/>
          <p:nvPr/>
        </p:nvGrpSpPr>
        <p:grpSpPr>
          <a:xfrm>
            <a:off x="129002" y="2209375"/>
            <a:ext cx="1390548" cy="500100"/>
            <a:chOff x="131377" y="2271150"/>
            <a:chExt cx="1390548" cy="500100"/>
          </a:xfrm>
        </p:grpSpPr>
        <p:pic>
          <p:nvPicPr>
            <p:cNvPr id="1292" name="Google Shape;1292;p88"/>
            <p:cNvPicPr preferRelativeResize="0"/>
            <p:nvPr/>
          </p:nvPicPr>
          <p:blipFill>
            <a:blip r:embed="rId5">
              <a:alphaModFix/>
            </a:blip>
            <a:stretch>
              <a:fillRect/>
            </a:stretch>
          </p:blipFill>
          <p:spPr>
            <a:xfrm>
              <a:off x="131377" y="2294156"/>
              <a:ext cx="296050" cy="289637"/>
            </a:xfrm>
            <a:prstGeom prst="rect">
              <a:avLst/>
            </a:prstGeom>
            <a:noFill/>
            <a:ln>
              <a:noFill/>
            </a:ln>
          </p:spPr>
        </p:pic>
        <p:sp>
          <p:nvSpPr>
            <p:cNvPr id="1293" name="Google Shape;1293;p88"/>
            <p:cNvSpPr txBox="1"/>
            <p:nvPr/>
          </p:nvSpPr>
          <p:spPr>
            <a:xfrm>
              <a:off x="440425" y="2271150"/>
              <a:ext cx="1081500" cy="500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900">
                  <a:solidFill>
                    <a:schemeClr val="lt1"/>
                  </a:solidFill>
                  <a:latin typeface="Open Sans ExtraBold"/>
                  <a:ea typeface="Open Sans ExtraBold"/>
                  <a:cs typeface="Open Sans ExtraBold"/>
                  <a:sym typeface="Open Sans ExtraBold"/>
                </a:rPr>
                <a:t>Valor</a:t>
              </a:r>
              <a:endParaRPr sz="900">
                <a:solidFill>
                  <a:schemeClr val="lt1"/>
                </a:solidFill>
                <a:latin typeface="Open Sans ExtraBold"/>
                <a:ea typeface="Open Sans ExtraBold"/>
                <a:cs typeface="Open Sans ExtraBold"/>
                <a:sym typeface="Open Sans ExtraBold"/>
              </a:endParaRPr>
            </a:p>
            <a:p>
              <a:pPr indent="0" lvl="0" marL="0" rtl="0" algn="l">
                <a:spcBef>
                  <a:spcPts val="300"/>
                </a:spcBef>
                <a:spcAft>
                  <a:spcPts val="0"/>
                </a:spcAft>
                <a:buNone/>
              </a:pPr>
              <a:r>
                <a:rPr b="1" lang="en" sz="900">
                  <a:solidFill>
                    <a:schemeClr val="accent1"/>
                  </a:solidFill>
                  <a:latin typeface="Open Sans"/>
                  <a:ea typeface="Open Sans"/>
                  <a:cs typeface="Open Sans"/>
                  <a:sym typeface="Open Sans"/>
                </a:rPr>
                <a:t>USD $69.5 </a:t>
              </a:r>
              <a:r>
                <a:rPr b="1" lang="en" sz="900">
                  <a:solidFill>
                    <a:schemeClr val="accent1"/>
                  </a:solidFill>
                  <a:latin typeface="Open Sans"/>
                  <a:ea typeface="Open Sans"/>
                  <a:cs typeface="Open Sans"/>
                  <a:sym typeface="Open Sans"/>
                </a:rPr>
                <a:t>M</a:t>
              </a:r>
              <a:endParaRPr b="1" sz="900">
                <a:solidFill>
                  <a:schemeClr val="lt1"/>
                </a:solidFill>
                <a:latin typeface="Open Sans"/>
                <a:ea typeface="Open Sans"/>
                <a:cs typeface="Open Sans"/>
                <a:sym typeface="Open Sans"/>
              </a:endParaRPr>
            </a:p>
          </p:txBody>
        </p:sp>
      </p:grpSp>
      <p:grpSp>
        <p:nvGrpSpPr>
          <p:cNvPr id="1294" name="Google Shape;1294;p88"/>
          <p:cNvGrpSpPr/>
          <p:nvPr/>
        </p:nvGrpSpPr>
        <p:grpSpPr>
          <a:xfrm>
            <a:off x="117925" y="2643650"/>
            <a:ext cx="1412700" cy="500100"/>
            <a:chOff x="117925" y="2719850"/>
            <a:chExt cx="1412700" cy="500100"/>
          </a:xfrm>
        </p:grpSpPr>
        <p:pic>
          <p:nvPicPr>
            <p:cNvPr id="1295" name="Google Shape;1295;p88"/>
            <p:cNvPicPr preferRelativeResize="0"/>
            <p:nvPr/>
          </p:nvPicPr>
          <p:blipFill>
            <a:blip r:embed="rId6">
              <a:alphaModFix/>
            </a:blip>
            <a:stretch>
              <a:fillRect/>
            </a:stretch>
          </p:blipFill>
          <p:spPr>
            <a:xfrm>
              <a:off x="117925" y="2806250"/>
              <a:ext cx="282050" cy="288325"/>
            </a:xfrm>
            <a:prstGeom prst="rect">
              <a:avLst/>
            </a:prstGeom>
            <a:noFill/>
            <a:ln>
              <a:noFill/>
            </a:ln>
          </p:spPr>
        </p:pic>
        <p:sp>
          <p:nvSpPr>
            <p:cNvPr id="1296" name="Google Shape;1296;p88"/>
            <p:cNvSpPr txBox="1"/>
            <p:nvPr/>
          </p:nvSpPr>
          <p:spPr>
            <a:xfrm>
              <a:off x="440425" y="2719850"/>
              <a:ext cx="1090200" cy="500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900">
                  <a:solidFill>
                    <a:schemeClr val="lt1"/>
                  </a:solidFill>
                  <a:latin typeface="Open Sans ExtraBold"/>
                  <a:ea typeface="Open Sans ExtraBold"/>
                  <a:cs typeface="Open Sans ExtraBold"/>
                  <a:sym typeface="Open Sans ExtraBold"/>
                </a:rPr>
                <a:t>Período</a:t>
              </a:r>
              <a:endParaRPr sz="900">
                <a:solidFill>
                  <a:schemeClr val="lt1"/>
                </a:solidFill>
                <a:latin typeface="Open Sans ExtraBold"/>
                <a:ea typeface="Open Sans ExtraBold"/>
                <a:cs typeface="Open Sans ExtraBold"/>
                <a:sym typeface="Open Sans ExtraBold"/>
              </a:endParaRPr>
            </a:p>
            <a:p>
              <a:pPr indent="0" lvl="0" marL="0" rtl="0" algn="l">
                <a:spcBef>
                  <a:spcPts val="300"/>
                </a:spcBef>
                <a:spcAft>
                  <a:spcPts val="0"/>
                </a:spcAft>
                <a:buNone/>
              </a:pPr>
              <a:r>
                <a:rPr b="1" lang="en" sz="900">
                  <a:solidFill>
                    <a:schemeClr val="accent1"/>
                  </a:solidFill>
                  <a:latin typeface="Open Sans"/>
                  <a:ea typeface="Open Sans"/>
                  <a:cs typeface="Open Sans"/>
                  <a:sym typeface="Open Sans"/>
                </a:rPr>
                <a:t>2015-2026</a:t>
              </a:r>
              <a:endParaRPr/>
            </a:p>
          </p:txBody>
        </p:sp>
      </p:grpSp>
      <p:grpSp>
        <p:nvGrpSpPr>
          <p:cNvPr id="1297" name="Google Shape;1297;p88"/>
          <p:cNvGrpSpPr/>
          <p:nvPr/>
        </p:nvGrpSpPr>
        <p:grpSpPr>
          <a:xfrm>
            <a:off x="146150" y="4081750"/>
            <a:ext cx="1406050" cy="461700"/>
            <a:chOff x="146150" y="4157950"/>
            <a:chExt cx="1406050" cy="461700"/>
          </a:xfrm>
        </p:grpSpPr>
        <p:pic>
          <p:nvPicPr>
            <p:cNvPr id="1298" name="Google Shape;1298;p88"/>
            <p:cNvPicPr preferRelativeResize="0"/>
            <p:nvPr/>
          </p:nvPicPr>
          <p:blipFill>
            <a:blip r:embed="rId7">
              <a:alphaModFix/>
            </a:blip>
            <a:stretch>
              <a:fillRect/>
            </a:stretch>
          </p:blipFill>
          <p:spPr>
            <a:xfrm>
              <a:off x="146150" y="4237472"/>
              <a:ext cx="296050" cy="302641"/>
            </a:xfrm>
            <a:prstGeom prst="rect">
              <a:avLst/>
            </a:prstGeom>
            <a:noFill/>
            <a:ln>
              <a:noFill/>
            </a:ln>
          </p:spPr>
        </p:pic>
        <p:sp>
          <p:nvSpPr>
            <p:cNvPr id="1299" name="Google Shape;1299;p88"/>
            <p:cNvSpPr txBox="1"/>
            <p:nvPr/>
          </p:nvSpPr>
          <p:spPr>
            <a:xfrm>
              <a:off x="442200" y="4157950"/>
              <a:ext cx="11100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300"/>
                </a:spcAft>
                <a:buNone/>
              </a:pPr>
              <a:r>
                <a:rPr lang="en" sz="900">
                  <a:solidFill>
                    <a:schemeClr val="lt1"/>
                  </a:solidFill>
                  <a:latin typeface="Open Sans SemiBold"/>
                  <a:ea typeface="Open Sans SemiBold"/>
                  <a:cs typeface="Open Sans SemiBold"/>
                  <a:sym typeface="Open Sans SemiBold"/>
                </a:rPr>
                <a:t>Click </a:t>
              </a:r>
              <a:r>
                <a:rPr b="1" lang="en" sz="900" u="sng">
                  <a:solidFill>
                    <a:schemeClr val="lt1"/>
                  </a:solidFill>
                  <a:latin typeface="Open Sans"/>
                  <a:ea typeface="Open Sans"/>
                  <a:cs typeface="Open Sans"/>
                  <a:sym typeface="Open Sans"/>
                  <a:hlinkClick r:id="rId8">
                    <a:extLst>
                      <a:ext uri="{A12FA001-AC4F-418D-AE19-62706E023703}">
                        <ahyp:hlinkClr val="tx"/>
                      </a:ext>
                    </a:extLst>
                  </a:hlinkClick>
                </a:rPr>
                <a:t>aquí</a:t>
              </a:r>
              <a:r>
                <a:rPr lang="en" sz="900">
                  <a:solidFill>
                    <a:schemeClr val="accent3"/>
                  </a:solidFill>
                  <a:latin typeface="Open Sans SemiBold"/>
                  <a:ea typeface="Open Sans SemiBold"/>
                  <a:cs typeface="Open Sans SemiBold"/>
                  <a:sym typeface="Open Sans SemiBold"/>
                </a:rPr>
                <a:t> </a:t>
              </a:r>
              <a:r>
                <a:rPr lang="en" sz="900">
                  <a:solidFill>
                    <a:schemeClr val="lt1"/>
                  </a:solidFill>
                  <a:latin typeface="Open Sans SemiBold"/>
                  <a:ea typeface="Open Sans SemiBold"/>
                  <a:cs typeface="Open Sans SemiBold"/>
                  <a:sym typeface="Open Sans SemiBold"/>
                </a:rPr>
                <a:t>para saber más</a:t>
              </a:r>
              <a:endParaRPr>
                <a:solidFill>
                  <a:schemeClr val="lt1"/>
                </a:solidFill>
                <a:latin typeface="Open Sans SemiBold"/>
                <a:ea typeface="Open Sans SemiBold"/>
                <a:cs typeface="Open Sans SemiBold"/>
                <a:sym typeface="Open Sans SemiBold"/>
              </a:endParaRPr>
            </a:p>
          </p:txBody>
        </p:sp>
      </p:grpSp>
      <p:grpSp>
        <p:nvGrpSpPr>
          <p:cNvPr id="1300" name="Google Shape;1300;p88"/>
          <p:cNvGrpSpPr/>
          <p:nvPr/>
        </p:nvGrpSpPr>
        <p:grpSpPr>
          <a:xfrm>
            <a:off x="146150" y="3077925"/>
            <a:ext cx="1477475" cy="1054200"/>
            <a:chOff x="146150" y="3230325"/>
            <a:chExt cx="1477475" cy="1054200"/>
          </a:xfrm>
        </p:grpSpPr>
        <p:sp>
          <p:nvSpPr>
            <p:cNvPr id="1301" name="Google Shape;1301;p88"/>
            <p:cNvSpPr txBox="1"/>
            <p:nvPr/>
          </p:nvSpPr>
          <p:spPr>
            <a:xfrm>
              <a:off x="440425" y="3230325"/>
              <a:ext cx="1183200" cy="1054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900">
                  <a:solidFill>
                    <a:schemeClr val="lt1"/>
                  </a:solidFill>
                  <a:latin typeface="Open Sans ExtraBold"/>
                  <a:ea typeface="Open Sans ExtraBold"/>
                  <a:cs typeface="Open Sans ExtraBold"/>
                  <a:sym typeface="Open Sans ExtraBold"/>
                </a:rPr>
                <a:t>Áreas</a:t>
              </a:r>
              <a:r>
                <a:rPr lang="en" sz="900">
                  <a:solidFill>
                    <a:schemeClr val="lt1"/>
                  </a:solidFill>
                  <a:latin typeface="Open Sans ExtraBold"/>
                  <a:ea typeface="Open Sans ExtraBold"/>
                  <a:cs typeface="Open Sans ExtraBold"/>
                  <a:sym typeface="Open Sans ExtraBold"/>
                </a:rPr>
                <a:t> </a:t>
              </a:r>
              <a:endParaRPr sz="900">
                <a:solidFill>
                  <a:schemeClr val="lt1"/>
                </a:solidFill>
                <a:latin typeface="Open Sans ExtraBold"/>
                <a:ea typeface="Open Sans ExtraBold"/>
                <a:cs typeface="Open Sans ExtraBold"/>
                <a:sym typeface="Open Sans ExtraBold"/>
              </a:endParaRPr>
            </a:p>
            <a:p>
              <a:pPr indent="0" lvl="0" marL="0" rtl="0" algn="l">
                <a:spcBef>
                  <a:spcPts val="300"/>
                </a:spcBef>
                <a:spcAft>
                  <a:spcPts val="0"/>
                </a:spcAft>
                <a:buNone/>
              </a:pPr>
              <a:r>
                <a:rPr b="1" lang="en" sz="900">
                  <a:solidFill>
                    <a:schemeClr val="accent1"/>
                  </a:solidFill>
                  <a:latin typeface="Open Sans"/>
                  <a:ea typeface="Open Sans"/>
                  <a:cs typeface="Open Sans"/>
                  <a:sym typeface="Open Sans"/>
                </a:rPr>
                <a:t>Mitigación al cambio climático Transparencia Rendición de cuentas</a:t>
              </a:r>
              <a:endParaRPr/>
            </a:p>
          </p:txBody>
        </p:sp>
        <p:pic>
          <p:nvPicPr>
            <p:cNvPr id="1302" name="Google Shape;1302;p88"/>
            <p:cNvPicPr preferRelativeResize="0"/>
            <p:nvPr/>
          </p:nvPicPr>
          <p:blipFill>
            <a:blip r:embed="rId9">
              <a:alphaModFix/>
            </a:blip>
            <a:stretch>
              <a:fillRect/>
            </a:stretch>
          </p:blipFill>
          <p:spPr>
            <a:xfrm>
              <a:off x="146150" y="3299875"/>
              <a:ext cx="257575" cy="257575"/>
            </a:xfrm>
            <a:prstGeom prst="rect">
              <a:avLst/>
            </a:prstGeom>
            <a:noFill/>
            <a:ln>
              <a:noFill/>
            </a:ln>
          </p:spPr>
        </p:pic>
      </p:grpSp>
      <p:pic>
        <p:nvPicPr>
          <p:cNvPr id="1303" name="Google Shape;1303;p88"/>
          <p:cNvPicPr preferRelativeResize="0"/>
          <p:nvPr/>
        </p:nvPicPr>
        <p:blipFill>
          <a:blip r:embed="rId10">
            <a:alphaModFix/>
          </a:blip>
          <a:stretch>
            <a:fillRect/>
          </a:stretch>
        </p:blipFill>
        <p:spPr>
          <a:xfrm>
            <a:off x="1705613" y="4758225"/>
            <a:ext cx="1299979" cy="195900"/>
          </a:xfrm>
          <a:prstGeom prst="rect">
            <a:avLst/>
          </a:prstGeom>
          <a:noFill/>
          <a:ln>
            <a:noFill/>
          </a:ln>
        </p:spPr>
      </p:pic>
      <p:sp>
        <p:nvSpPr>
          <p:cNvPr id="1304" name="Google Shape;1304;p88"/>
          <p:cNvSpPr/>
          <p:nvPr/>
        </p:nvSpPr>
        <p:spPr>
          <a:xfrm>
            <a:off x="5832500" y="1215900"/>
            <a:ext cx="2986800" cy="2711100"/>
          </a:xfrm>
          <a:prstGeom prst="rect">
            <a:avLst/>
          </a:prstGeom>
          <a:solidFill>
            <a:srgbClr val="F3F3F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666666"/>
                </a:solidFill>
              </a:rPr>
              <a:t>photo</a:t>
            </a:r>
            <a:endParaRPr>
              <a:solidFill>
                <a:srgbClr val="666666"/>
              </a:solidFill>
            </a:endParaRPr>
          </a:p>
        </p:txBody>
      </p:sp>
      <p:pic>
        <p:nvPicPr>
          <p:cNvPr id="1305" name="Google Shape;1305;p88"/>
          <p:cNvPicPr preferRelativeResize="0"/>
          <p:nvPr/>
        </p:nvPicPr>
        <p:blipFill rotWithShape="1">
          <a:blip r:embed="rId11">
            <a:alphaModFix/>
          </a:blip>
          <a:srcRect b="0" l="37963" r="-24" t="0"/>
          <a:stretch/>
        </p:blipFill>
        <p:spPr>
          <a:xfrm>
            <a:off x="5830288" y="1206688"/>
            <a:ext cx="2991228" cy="2711123"/>
          </a:xfrm>
          <a:prstGeom prst="rect">
            <a:avLst/>
          </a:prstGeom>
          <a:noFill/>
          <a:ln>
            <a:noFill/>
          </a:ln>
        </p:spPr>
      </p:pic>
      <p:pic>
        <p:nvPicPr>
          <p:cNvPr id="1306" name="Google Shape;1306;p88"/>
          <p:cNvPicPr preferRelativeResize="0"/>
          <p:nvPr/>
        </p:nvPicPr>
        <p:blipFill rotWithShape="1">
          <a:blip r:embed="rId12">
            <a:alphaModFix/>
          </a:blip>
          <a:srcRect b="0" l="0" r="0" t="0"/>
          <a:stretch/>
        </p:blipFill>
        <p:spPr>
          <a:xfrm>
            <a:off x="6876288" y="3977640"/>
            <a:ext cx="493777" cy="493778"/>
          </a:xfrm>
          <a:prstGeom prst="rect">
            <a:avLst/>
          </a:prstGeom>
          <a:noFill/>
          <a:ln>
            <a:noFill/>
          </a:ln>
        </p:spPr>
      </p:pic>
      <p:pic>
        <p:nvPicPr>
          <p:cNvPr id="1307" name="Google Shape;1307;p88"/>
          <p:cNvPicPr preferRelativeResize="0"/>
          <p:nvPr/>
        </p:nvPicPr>
        <p:blipFill rotWithShape="1">
          <a:blip r:embed="rId13">
            <a:alphaModFix/>
          </a:blip>
          <a:srcRect b="0" l="0" r="0" t="0"/>
          <a:stretch/>
        </p:blipFill>
        <p:spPr>
          <a:xfrm>
            <a:off x="6355080" y="3977765"/>
            <a:ext cx="493500" cy="493500"/>
          </a:xfrm>
          <a:prstGeom prst="rect">
            <a:avLst/>
          </a:prstGeom>
          <a:noFill/>
          <a:ln>
            <a:noFill/>
          </a:ln>
        </p:spPr>
      </p:pic>
      <p:pic>
        <p:nvPicPr>
          <p:cNvPr id="1308" name="Google Shape;1308;p88"/>
          <p:cNvPicPr preferRelativeResize="0"/>
          <p:nvPr/>
        </p:nvPicPr>
        <p:blipFill rotWithShape="1">
          <a:blip r:embed="rId14">
            <a:alphaModFix/>
          </a:blip>
          <a:srcRect b="0" l="0" r="0" t="0"/>
          <a:stretch/>
        </p:blipFill>
        <p:spPr>
          <a:xfrm>
            <a:off x="5833872" y="3977640"/>
            <a:ext cx="493774" cy="493774"/>
          </a:xfrm>
          <a:prstGeom prst="rect">
            <a:avLst/>
          </a:prstGeom>
          <a:noFill/>
          <a:ln>
            <a:noFill/>
          </a:ln>
        </p:spPr>
      </p:pic>
      <p:sp>
        <p:nvSpPr>
          <p:cNvPr id="1309" name="Google Shape;1309;p88"/>
          <p:cNvSpPr txBox="1"/>
          <p:nvPr/>
        </p:nvSpPr>
        <p:spPr>
          <a:xfrm>
            <a:off x="1781825" y="382050"/>
            <a:ext cx="7068900" cy="7497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b="1" lang="en" sz="2000">
                <a:solidFill>
                  <a:schemeClr val="lt2"/>
                </a:solidFill>
                <a:latin typeface="Open Sans"/>
                <a:ea typeface="Open Sans"/>
                <a:cs typeface="Open Sans"/>
                <a:sym typeface="Open Sans"/>
              </a:rPr>
              <a:t>Iniciativa para la Transparencia de la Acción Climática para permitir la elaboración de políticas basadas en pruebas</a:t>
            </a:r>
            <a:endParaRPr b="1" sz="2000">
              <a:solidFill>
                <a:schemeClr val="lt2"/>
              </a:solidFill>
              <a:latin typeface="Open Sans"/>
              <a:ea typeface="Open Sans"/>
              <a:cs typeface="Open Sans"/>
              <a:sym typeface="Open Sans"/>
            </a:endParaRPr>
          </a:p>
        </p:txBody>
      </p:sp>
      <p:pic>
        <p:nvPicPr>
          <p:cNvPr id="1310" name="Google Shape;1310;p88"/>
          <p:cNvPicPr preferRelativeResize="0"/>
          <p:nvPr/>
        </p:nvPicPr>
        <p:blipFill>
          <a:blip r:embed="rId15">
            <a:alphaModFix/>
          </a:blip>
          <a:stretch>
            <a:fillRect/>
          </a:stretch>
        </p:blipFill>
        <p:spPr>
          <a:xfrm>
            <a:off x="7800225" y="4481725"/>
            <a:ext cx="1108475" cy="831348"/>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5" name="Shape 1315"/>
        <p:cNvGrpSpPr/>
        <p:nvPr/>
      </p:nvGrpSpPr>
      <p:grpSpPr>
        <a:xfrm>
          <a:off x="0" y="0"/>
          <a:ext cx="0" cy="0"/>
          <a:chOff x="0" y="0"/>
          <a:chExt cx="0" cy="0"/>
        </a:xfrm>
      </p:grpSpPr>
      <p:pic>
        <p:nvPicPr>
          <p:cNvPr id="1316" name="Google Shape;1316;p89"/>
          <p:cNvPicPr preferRelativeResize="0"/>
          <p:nvPr/>
        </p:nvPicPr>
        <p:blipFill rotWithShape="1">
          <a:blip r:embed="rId3">
            <a:alphaModFix/>
          </a:blip>
          <a:srcRect b="11879" l="0" r="0" t="3746"/>
          <a:stretch/>
        </p:blipFill>
        <p:spPr>
          <a:xfrm>
            <a:off x="0" y="0"/>
            <a:ext cx="9144000" cy="5143500"/>
          </a:xfrm>
          <a:prstGeom prst="rect">
            <a:avLst/>
          </a:prstGeom>
          <a:noFill/>
          <a:ln>
            <a:noFill/>
          </a:ln>
        </p:spPr>
      </p:pic>
      <p:sp>
        <p:nvSpPr>
          <p:cNvPr id="1317" name="Google Shape;1317;p89"/>
          <p:cNvSpPr/>
          <p:nvPr/>
        </p:nvSpPr>
        <p:spPr>
          <a:xfrm>
            <a:off x="-125" y="0"/>
            <a:ext cx="9144000" cy="5143500"/>
          </a:xfrm>
          <a:prstGeom prst="rect">
            <a:avLst/>
          </a:prstGeom>
          <a:solidFill>
            <a:srgbClr val="004976">
              <a:alpha val="74300"/>
            </a:srgbClr>
          </a:solidFill>
          <a:ln>
            <a:noFill/>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sz="1300">
              <a:solidFill>
                <a:schemeClr val="lt1"/>
              </a:solidFill>
              <a:latin typeface="Open Sans"/>
              <a:ea typeface="Open Sans"/>
              <a:cs typeface="Open Sans"/>
              <a:sym typeface="Open Sans"/>
            </a:endParaRPr>
          </a:p>
        </p:txBody>
      </p:sp>
      <p:sp>
        <p:nvSpPr>
          <p:cNvPr id="1318" name="Google Shape;1318;p89"/>
          <p:cNvSpPr/>
          <p:nvPr/>
        </p:nvSpPr>
        <p:spPr>
          <a:xfrm>
            <a:off x="7800" y="3991050"/>
            <a:ext cx="9144000" cy="11523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9" name="Google Shape;1319;p89"/>
          <p:cNvSpPr/>
          <p:nvPr/>
        </p:nvSpPr>
        <p:spPr>
          <a:xfrm>
            <a:off x="3096031" y="1550204"/>
            <a:ext cx="2951700" cy="708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FFFFFF"/>
              </a:buClr>
              <a:buSzPts val="4000"/>
              <a:buFont typeface="Lemon"/>
              <a:buNone/>
            </a:pPr>
            <a:r>
              <a:rPr lang="en" sz="4000">
                <a:solidFill>
                  <a:srgbClr val="FFFFFF"/>
                </a:solidFill>
                <a:latin typeface="Open Sans ExtraBold"/>
                <a:ea typeface="Open Sans ExtraBold"/>
                <a:cs typeface="Open Sans ExtraBold"/>
                <a:sym typeface="Open Sans ExtraBold"/>
              </a:rPr>
              <a:t>¡GRACIAS!</a:t>
            </a:r>
            <a:endParaRPr i="0" sz="4000" u="none" cap="none" strike="noStrike">
              <a:solidFill>
                <a:srgbClr val="FFFFFF"/>
              </a:solidFill>
              <a:latin typeface="Open Sans ExtraBold"/>
              <a:ea typeface="Open Sans ExtraBold"/>
              <a:cs typeface="Open Sans ExtraBold"/>
              <a:sym typeface="Open Sans ExtraBold"/>
            </a:endParaRPr>
          </a:p>
        </p:txBody>
      </p:sp>
      <p:pic>
        <p:nvPicPr>
          <p:cNvPr id="1320" name="Google Shape;1320;p89"/>
          <p:cNvPicPr preferRelativeResize="0"/>
          <p:nvPr/>
        </p:nvPicPr>
        <p:blipFill>
          <a:blip r:embed="rId4">
            <a:alphaModFix/>
          </a:blip>
          <a:stretch>
            <a:fillRect/>
          </a:stretch>
        </p:blipFill>
        <p:spPr>
          <a:xfrm>
            <a:off x="3780350" y="2374462"/>
            <a:ext cx="1583052" cy="394575"/>
          </a:xfrm>
          <a:prstGeom prst="rect">
            <a:avLst/>
          </a:prstGeom>
          <a:noFill/>
          <a:ln>
            <a:noFill/>
          </a:ln>
        </p:spPr>
      </p:pic>
      <p:pic>
        <p:nvPicPr>
          <p:cNvPr id="1321" name="Google Shape;1321;p89"/>
          <p:cNvPicPr preferRelativeResize="0"/>
          <p:nvPr/>
        </p:nvPicPr>
        <p:blipFill>
          <a:blip r:embed="rId5">
            <a:alphaModFix/>
          </a:blip>
          <a:stretch>
            <a:fillRect/>
          </a:stretch>
        </p:blipFill>
        <p:spPr>
          <a:xfrm>
            <a:off x="7144213" y="4208288"/>
            <a:ext cx="306525" cy="306525"/>
          </a:xfrm>
          <a:prstGeom prst="rect">
            <a:avLst/>
          </a:prstGeom>
          <a:noFill/>
          <a:ln>
            <a:noFill/>
          </a:ln>
        </p:spPr>
      </p:pic>
      <p:sp>
        <p:nvSpPr>
          <p:cNvPr id="1322" name="Google Shape;1322;p89"/>
          <p:cNvSpPr txBox="1"/>
          <p:nvPr/>
        </p:nvSpPr>
        <p:spPr>
          <a:xfrm>
            <a:off x="7463375" y="4161463"/>
            <a:ext cx="1353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FFFFFF"/>
                </a:solidFill>
                <a:latin typeface="Open Sans ExtraBold"/>
                <a:ea typeface="Open Sans ExtraBold"/>
                <a:cs typeface="Open Sans ExtraBold"/>
                <a:sym typeface="Open Sans ExtraBold"/>
              </a:rPr>
              <a:t>/Unops_es</a:t>
            </a:r>
            <a:endParaRPr>
              <a:solidFill>
                <a:srgbClr val="FFFFFF"/>
              </a:solidFill>
              <a:latin typeface="Open Sans ExtraBold"/>
              <a:ea typeface="Open Sans ExtraBold"/>
              <a:cs typeface="Open Sans ExtraBold"/>
              <a:sym typeface="Open Sans ExtraBold"/>
            </a:endParaRPr>
          </a:p>
        </p:txBody>
      </p:sp>
      <p:sp>
        <p:nvSpPr>
          <p:cNvPr id="1323" name="Google Shape;1323;p89"/>
          <p:cNvSpPr txBox="1"/>
          <p:nvPr/>
        </p:nvSpPr>
        <p:spPr>
          <a:xfrm>
            <a:off x="7104000" y="4561675"/>
            <a:ext cx="1953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FFFFFF"/>
                </a:solidFill>
                <a:latin typeface="Open Sans ExtraBold"/>
                <a:ea typeface="Open Sans ExtraBold"/>
                <a:cs typeface="Open Sans ExtraBold"/>
                <a:sym typeface="Open Sans ExtraBold"/>
              </a:rPr>
              <a:t>www.unops.org</a:t>
            </a:r>
            <a:endParaRPr>
              <a:solidFill>
                <a:srgbClr val="FFFFFF"/>
              </a:solidFill>
              <a:latin typeface="Open Sans ExtraBold"/>
              <a:ea typeface="Open Sans ExtraBold"/>
              <a:cs typeface="Open Sans ExtraBold"/>
              <a:sym typeface="Open Sans ExtraBold"/>
            </a:endParaRPr>
          </a:p>
        </p:txBody>
      </p:sp>
      <p:sp>
        <p:nvSpPr>
          <p:cNvPr id="1324" name="Google Shape;1324;p89"/>
          <p:cNvSpPr txBox="1"/>
          <p:nvPr/>
        </p:nvSpPr>
        <p:spPr>
          <a:xfrm>
            <a:off x="212150" y="3991050"/>
            <a:ext cx="3915000" cy="1108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000">
              <a:solidFill>
                <a:srgbClr val="FFFFFF"/>
              </a:solidFill>
            </a:endParaRPr>
          </a:p>
        </p:txBody>
      </p:sp>
      <p:sp>
        <p:nvSpPr>
          <p:cNvPr id="1325" name="Google Shape;1325;p89"/>
          <p:cNvSpPr txBox="1"/>
          <p:nvPr/>
        </p:nvSpPr>
        <p:spPr>
          <a:xfrm>
            <a:off x="248425" y="4404625"/>
            <a:ext cx="30000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000">
                <a:solidFill>
                  <a:schemeClr val="accent1"/>
                </a:solidFill>
                <a:latin typeface="Open Sans"/>
                <a:ea typeface="Open Sans"/>
                <a:cs typeface="Open Sans"/>
                <a:sym typeface="Open Sans"/>
              </a:rPr>
              <a:t>Ignacio Lacasta</a:t>
            </a:r>
            <a:endParaRPr sz="1000">
              <a:solidFill>
                <a:schemeClr val="accent1"/>
              </a:solidFill>
              <a:latin typeface="Open Sans"/>
              <a:ea typeface="Open Sans"/>
              <a:cs typeface="Open Sans"/>
              <a:sym typeface="Open Sans"/>
            </a:endParaRPr>
          </a:p>
          <a:p>
            <a:pPr indent="0" lvl="0" marL="0" rtl="0" algn="l">
              <a:spcBef>
                <a:spcPts val="0"/>
              </a:spcBef>
              <a:spcAft>
                <a:spcPts val="0"/>
              </a:spcAft>
              <a:buNone/>
            </a:pPr>
            <a:r>
              <a:rPr lang="en" sz="1000">
                <a:solidFill>
                  <a:schemeClr val="lt1"/>
                </a:solidFill>
                <a:latin typeface="Open Sans"/>
                <a:ea typeface="Open Sans"/>
                <a:cs typeface="Open Sans"/>
                <a:sym typeface="Open Sans"/>
              </a:rPr>
              <a:t>Gerente de portafolio</a:t>
            </a:r>
            <a:endParaRPr sz="1000">
              <a:solidFill>
                <a:schemeClr val="lt1"/>
              </a:solidFill>
              <a:latin typeface="Open Sans"/>
              <a:ea typeface="Open Sans"/>
              <a:cs typeface="Open Sans"/>
              <a:sym typeface="Open Sans"/>
            </a:endParaRPr>
          </a:p>
          <a:p>
            <a:pPr indent="0" lvl="0" marL="0" rtl="0" algn="l">
              <a:spcBef>
                <a:spcPts val="0"/>
              </a:spcBef>
              <a:spcAft>
                <a:spcPts val="0"/>
              </a:spcAft>
              <a:buNone/>
            </a:pPr>
            <a:r>
              <a:rPr lang="en" sz="1000">
                <a:solidFill>
                  <a:schemeClr val="lt1"/>
                </a:solidFill>
                <a:latin typeface="Open Sans"/>
                <a:ea typeface="Open Sans"/>
                <a:cs typeface="Open Sans"/>
                <a:sym typeface="Open Sans"/>
              </a:rPr>
              <a:t>IgnacioL@unops.org</a:t>
            </a:r>
            <a:endParaRPr sz="1000">
              <a:solidFill>
                <a:schemeClr val="lt1"/>
              </a:solidFill>
            </a:endParaRPr>
          </a:p>
        </p:txBody>
      </p:sp>
      <p:cxnSp>
        <p:nvCxnSpPr>
          <p:cNvPr id="1326" name="Google Shape;1326;p89"/>
          <p:cNvCxnSpPr/>
          <p:nvPr/>
        </p:nvCxnSpPr>
        <p:spPr>
          <a:xfrm>
            <a:off x="2044038" y="4491025"/>
            <a:ext cx="0" cy="473700"/>
          </a:xfrm>
          <a:prstGeom prst="straightConnector1">
            <a:avLst/>
          </a:prstGeom>
          <a:noFill/>
          <a:ln cap="flat" cmpd="sng" w="9525">
            <a:solidFill>
              <a:srgbClr val="FFFFFF"/>
            </a:solidFill>
            <a:prstDash val="solid"/>
            <a:round/>
            <a:headEnd len="med" w="med" type="none"/>
            <a:tailEnd len="med" w="med" type="none"/>
          </a:ln>
        </p:spPr>
      </p:cxnSp>
      <p:cxnSp>
        <p:nvCxnSpPr>
          <p:cNvPr id="1327" name="Google Shape;1327;p89"/>
          <p:cNvCxnSpPr/>
          <p:nvPr/>
        </p:nvCxnSpPr>
        <p:spPr>
          <a:xfrm>
            <a:off x="4025238" y="4491025"/>
            <a:ext cx="0" cy="473700"/>
          </a:xfrm>
          <a:prstGeom prst="straightConnector1">
            <a:avLst/>
          </a:prstGeom>
          <a:noFill/>
          <a:ln cap="flat" cmpd="sng" w="9525">
            <a:solidFill>
              <a:srgbClr val="FFFFFF"/>
            </a:solidFill>
            <a:prstDash val="solid"/>
            <a:round/>
            <a:headEnd len="med" w="med" type="none"/>
            <a:tailEnd len="med" w="med" type="none"/>
          </a:ln>
        </p:spPr>
      </p:cxn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0" name="Shape 390"/>
        <p:cNvGrpSpPr/>
        <p:nvPr/>
      </p:nvGrpSpPr>
      <p:grpSpPr>
        <a:xfrm>
          <a:off x="0" y="0"/>
          <a:ext cx="0" cy="0"/>
          <a:chOff x="0" y="0"/>
          <a:chExt cx="0" cy="0"/>
        </a:xfrm>
      </p:grpSpPr>
      <p:sp>
        <p:nvSpPr>
          <p:cNvPr id="391" name="Google Shape;391;p67"/>
          <p:cNvSpPr/>
          <p:nvPr/>
        </p:nvSpPr>
        <p:spPr>
          <a:xfrm>
            <a:off x="4458211" y="1059995"/>
            <a:ext cx="4710600" cy="40836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pic>
        <p:nvPicPr>
          <p:cNvPr id="392" name="Google Shape;392;p67"/>
          <p:cNvPicPr preferRelativeResize="0"/>
          <p:nvPr/>
        </p:nvPicPr>
        <p:blipFill rotWithShape="1">
          <a:blip r:embed="rId3">
            <a:alphaModFix/>
          </a:blip>
          <a:srcRect b="0" l="21630" r="0" t="58461"/>
          <a:stretch/>
        </p:blipFill>
        <p:spPr>
          <a:xfrm>
            <a:off x="6939919" y="2465191"/>
            <a:ext cx="2533442" cy="2707431"/>
          </a:xfrm>
          <a:prstGeom prst="rect">
            <a:avLst/>
          </a:prstGeom>
          <a:noFill/>
          <a:ln>
            <a:noFill/>
          </a:ln>
        </p:spPr>
      </p:pic>
      <p:sp>
        <p:nvSpPr>
          <p:cNvPr id="393" name="Google Shape;393;p67"/>
          <p:cNvSpPr txBox="1"/>
          <p:nvPr>
            <p:ph type="title"/>
          </p:nvPr>
        </p:nvSpPr>
        <p:spPr>
          <a:xfrm>
            <a:off x="640200" y="279475"/>
            <a:ext cx="6573300" cy="14832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3000"/>
              <a:buNone/>
            </a:pPr>
            <a:r>
              <a:rPr lang="en">
                <a:latin typeface="Open Sans ExtraBold"/>
                <a:ea typeface="Open Sans ExtraBold"/>
                <a:cs typeface="Open Sans ExtraBold"/>
                <a:sym typeface="Open Sans ExtraBold"/>
              </a:rPr>
              <a:t>Cinco áreas de trabajo</a:t>
            </a:r>
            <a:endParaRPr>
              <a:latin typeface="Open Sans ExtraBold"/>
              <a:ea typeface="Open Sans ExtraBold"/>
              <a:cs typeface="Open Sans ExtraBold"/>
              <a:sym typeface="Open Sans ExtraBold"/>
            </a:endParaRPr>
          </a:p>
        </p:txBody>
      </p:sp>
      <p:sp>
        <p:nvSpPr>
          <p:cNvPr id="394" name="Google Shape;394;p67"/>
          <p:cNvSpPr txBox="1"/>
          <p:nvPr>
            <p:ph idx="12" type="sldNum"/>
          </p:nvPr>
        </p:nvSpPr>
        <p:spPr>
          <a:xfrm>
            <a:off x="8247150" y="4672475"/>
            <a:ext cx="256800" cy="183000"/>
          </a:xfrm>
          <a:prstGeom prst="rect">
            <a:avLst/>
          </a:prstGeom>
          <a:noFill/>
          <a:ln>
            <a:noFill/>
          </a:ln>
        </p:spPr>
        <p:txBody>
          <a:bodyPr anchorCtr="0" anchor="b"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sp>
        <p:nvSpPr>
          <p:cNvPr id="395" name="Google Shape;395;p67"/>
          <p:cNvSpPr txBox="1"/>
          <p:nvPr/>
        </p:nvSpPr>
        <p:spPr>
          <a:xfrm>
            <a:off x="7909490" y="4700016"/>
            <a:ext cx="594300" cy="183000"/>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rgbClr val="000000"/>
              </a:buClr>
              <a:buSzPts val="900"/>
              <a:buFont typeface="Arial"/>
              <a:buNone/>
            </a:pPr>
            <a:fld id="{00000000-1234-1234-1234-123412341234}" type="slidenum">
              <a:rPr b="0" i="0" lang="en" sz="900" u="none" cap="none" strike="noStrike">
                <a:solidFill>
                  <a:schemeClr val="dk2"/>
                </a:solidFill>
                <a:latin typeface="Open Sans"/>
                <a:ea typeface="Open Sans"/>
                <a:cs typeface="Open Sans"/>
                <a:sym typeface="Open Sans"/>
              </a:rPr>
              <a:t>‹#›</a:t>
            </a:fld>
            <a:endParaRPr b="0" i="0" sz="900" u="none" cap="none" strike="noStrike">
              <a:solidFill>
                <a:schemeClr val="dk2"/>
              </a:solidFill>
              <a:latin typeface="Open Sans"/>
              <a:ea typeface="Open Sans"/>
              <a:cs typeface="Open Sans"/>
              <a:sym typeface="Open Sans"/>
            </a:endParaRPr>
          </a:p>
        </p:txBody>
      </p:sp>
      <p:sp>
        <p:nvSpPr>
          <p:cNvPr id="396" name="Google Shape;396;p67"/>
          <p:cNvSpPr txBox="1"/>
          <p:nvPr/>
        </p:nvSpPr>
        <p:spPr>
          <a:xfrm>
            <a:off x="7213560" y="3034438"/>
            <a:ext cx="1749600" cy="7497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lt2"/>
              </a:buClr>
              <a:buSzPts val="3000"/>
              <a:buFont typeface="Open Sans"/>
              <a:buNone/>
            </a:pPr>
            <a:r>
              <a:rPr b="1" i="0" lang="en" sz="1800" u="none" cap="none" strike="noStrike">
                <a:solidFill>
                  <a:srgbClr val="FFFFFF"/>
                </a:solidFill>
                <a:latin typeface="Open Sans"/>
                <a:ea typeface="Open Sans"/>
                <a:cs typeface="Open Sans"/>
                <a:sym typeface="Open Sans"/>
              </a:rPr>
              <a:t>Herramientas para  una gestión pública transparente, justa y equitativa.</a:t>
            </a:r>
            <a:endParaRPr/>
          </a:p>
        </p:txBody>
      </p:sp>
      <p:pic>
        <p:nvPicPr>
          <p:cNvPr id="397" name="Google Shape;397;p67"/>
          <p:cNvPicPr preferRelativeResize="0"/>
          <p:nvPr/>
        </p:nvPicPr>
        <p:blipFill rotWithShape="1">
          <a:blip r:embed="rId4">
            <a:alphaModFix/>
          </a:blip>
          <a:srcRect b="0" l="0" r="0" t="0"/>
          <a:stretch/>
        </p:blipFill>
        <p:spPr>
          <a:xfrm>
            <a:off x="767336" y="1077878"/>
            <a:ext cx="647127" cy="628288"/>
          </a:xfrm>
          <a:prstGeom prst="rect">
            <a:avLst/>
          </a:prstGeom>
          <a:noFill/>
          <a:ln>
            <a:noFill/>
          </a:ln>
        </p:spPr>
      </p:pic>
      <p:pic>
        <p:nvPicPr>
          <p:cNvPr id="398" name="Google Shape;398;p67"/>
          <p:cNvPicPr preferRelativeResize="0"/>
          <p:nvPr/>
        </p:nvPicPr>
        <p:blipFill rotWithShape="1">
          <a:blip r:embed="rId5">
            <a:alphaModFix/>
          </a:blip>
          <a:srcRect b="0" l="0" r="0" t="0"/>
          <a:stretch/>
        </p:blipFill>
        <p:spPr>
          <a:xfrm>
            <a:off x="5240001" y="1670558"/>
            <a:ext cx="1047750" cy="1047750"/>
          </a:xfrm>
          <a:prstGeom prst="rect">
            <a:avLst/>
          </a:prstGeom>
          <a:noFill/>
          <a:ln>
            <a:noFill/>
          </a:ln>
        </p:spPr>
      </p:pic>
      <p:pic>
        <p:nvPicPr>
          <p:cNvPr id="399" name="Google Shape;399;p67"/>
          <p:cNvPicPr preferRelativeResize="0"/>
          <p:nvPr/>
        </p:nvPicPr>
        <p:blipFill rotWithShape="1">
          <a:blip r:embed="rId6">
            <a:alphaModFix/>
          </a:blip>
          <a:srcRect b="0" l="0" r="0" t="0"/>
          <a:stretch/>
        </p:blipFill>
        <p:spPr>
          <a:xfrm>
            <a:off x="761399" y="2474366"/>
            <a:ext cx="653064" cy="659001"/>
          </a:xfrm>
          <a:prstGeom prst="rect">
            <a:avLst/>
          </a:prstGeom>
          <a:noFill/>
          <a:ln>
            <a:noFill/>
          </a:ln>
        </p:spPr>
      </p:pic>
      <p:sp>
        <p:nvSpPr>
          <p:cNvPr id="400" name="Google Shape;400;p67"/>
          <p:cNvSpPr txBox="1"/>
          <p:nvPr/>
        </p:nvSpPr>
        <p:spPr>
          <a:xfrm>
            <a:off x="1510688" y="2400914"/>
            <a:ext cx="2132700" cy="213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600"/>
              <a:buFont typeface="Arial"/>
              <a:buNone/>
            </a:pPr>
            <a:r>
              <a:rPr b="0" i="0" lang="en" sz="1600" u="none" cap="none" strike="noStrike">
                <a:solidFill>
                  <a:schemeClr val="lt1"/>
                </a:solidFill>
                <a:latin typeface="Open Sans ExtraBold"/>
                <a:ea typeface="Open Sans ExtraBold"/>
                <a:cs typeface="Open Sans ExtraBold"/>
                <a:sym typeface="Open Sans ExtraBold"/>
              </a:rPr>
              <a:t>GESTIÓN</a:t>
            </a:r>
            <a:endParaRPr b="0" i="0" sz="1600" u="none" cap="none" strike="noStrike">
              <a:solidFill>
                <a:schemeClr val="lt1"/>
              </a:solidFill>
              <a:latin typeface="Open Sans ExtraBold"/>
              <a:ea typeface="Open Sans ExtraBold"/>
              <a:cs typeface="Open Sans ExtraBold"/>
              <a:sym typeface="Open Sans ExtraBold"/>
            </a:endParaRPr>
          </a:p>
          <a:p>
            <a:pPr indent="0" lvl="0" marL="0" marR="0" rtl="0" algn="l">
              <a:lnSpc>
                <a:spcPct val="100000"/>
              </a:lnSpc>
              <a:spcBef>
                <a:spcPts val="0"/>
              </a:spcBef>
              <a:spcAft>
                <a:spcPts val="0"/>
              </a:spcAft>
              <a:buClr>
                <a:srgbClr val="000000"/>
              </a:buClr>
              <a:buSzPts val="1600"/>
              <a:buFont typeface="Arial"/>
              <a:buNone/>
            </a:pPr>
            <a:r>
              <a:rPr b="0" i="0" lang="en" sz="1600" u="none" cap="none" strike="noStrike">
                <a:solidFill>
                  <a:schemeClr val="lt1"/>
                </a:solidFill>
                <a:latin typeface="Open Sans ExtraBold"/>
                <a:ea typeface="Open Sans ExtraBold"/>
                <a:cs typeface="Open Sans ExtraBold"/>
                <a:sym typeface="Open Sans ExtraBold"/>
              </a:rPr>
              <a:t>DE PROYECTOS</a:t>
            </a:r>
            <a:endParaRPr b="0" i="0" sz="1600" u="none" cap="none" strike="noStrike">
              <a:solidFill>
                <a:schemeClr val="lt1"/>
              </a:solidFill>
              <a:latin typeface="Open Sans ExtraBold"/>
              <a:ea typeface="Open Sans ExtraBold"/>
              <a:cs typeface="Open Sans ExtraBold"/>
              <a:sym typeface="Open Sans ExtraBold"/>
            </a:endParaRPr>
          </a:p>
        </p:txBody>
      </p:sp>
      <p:pic>
        <p:nvPicPr>
          <p:cNvPr id="401" name="Google Shape;401;p67"/>
          <p:cNvPicPr preferRelativeResize="0"/>
          <p:nvPr/>
        </p:nvPicPr>
        <p:blipFill rotWithShape="1">
          <a:blip r:embed="rId7">
            <a:alphaModFix/>
          </a:blip>
          <a:srcRect b="-344" l="9486" r="8800" t="1783"/>
          <a:stretch/>
        </p:blipFill>
        <p:spPr>
          <a:xfrm>
            <a:off x="767336" y="1762675"/>
            <a:ext cx="647127" cy="670874"/>
          </a:xfrm>
          <a:prstGeom prst="rect">
            <a:avLst/>
          </a:prstGeom>
          <a:noFill/>
          <a:ln>
            <a:noFill/>
          </a:ln>
        </p:spPr>
      </p:pic>
      <p:sp>
        <p:nvSpPr>
          <p:cNvPr id="402" name="Google Shape;402;p67"/>
          <p:cNvSpPr txBox="1"/>
          <p:nvPr/>
        </p:nvSpPr>
        <p:spPr>
          <a:xfrm>
            <a:off x="1510688" y="1739718"/>
            <a:ext cx="1994100" cy="253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 sz="1600" u="none" cap="none" strike="noStrike">
                <a:solidFill>
                  <a:schemeClr val="lt1"/>
                </a:solidFill>
                <a:latin typeface="Open Sans ExtraBold"/>
                <a:ea typeface="Open Sans ExtraBold"/>
                <a:cs typeface="Open Sans ExtraBold"/>
                <a:sym typeface="Open Sans ExtraBold"/>
              </a:rPr>
              <a:t>ADQUISICIONES</a:t>
            </a:r>
            <a:endParaRPr b="0" i="0" sz="1600" u="none" cap="none" strike="noStrike">
              <a:solidFill>
                <a:schemeClr val="lt1"/>
              </a:solidFill>
              <a:latin typeface="Open Sans ExtraBold"/>
              <a:ea typeface="Open Sans ExtraBold"/>
              <a:cs typeface="Open Sans ExtraBold"/>
              <a:sym typeface="Open Sans ExtraBold"/>
            </a:endParaRPr>
          </a:p>
        </p:txBody>
      </p:sp>
      <p:pic>
        <p:nvPicPr>
          <p:cNvPr id="403" name="Google Shape;403;p67"/>
          <p:cNvPicPr preferRelativeResize="0"/>
          <p:nvPr/>
        </p:nvPicPr>
        <p:blipFill rotWithShape="1">
          <a:blip r:embed="rId8">
            <a:alphaModFix/>
          </a:blip>
          <a:srcRect b="0" l="12321" r="5149" t="0"/>
          <a:stretch/>
        </p:blipFill>
        <p:spPr>
          <a:xfrm>
            <a:off x="761399" y="3172779"/>
            <a:ext cx="653064" cy="670875"/>
          </a:xfrm>
          <a:prstGeom prst="rect">
            <a:avLst/>
          </a:prstGeom>
          <a:noFill/>
          <a:ln>
            <a:noFill/>
          </a:ln>
        </p:spPr>
      </p:pic>
      <p:sp>
        <p:nvSpPr>
          <p:cNvPr id="404" name="Google Shape;404;p67"/>
          <p:cNvSpPr txBox="1"/>
          <p:nvPr/>
        </p:nvSpPr>
        <p:spPr>
          <a:xfrm>
            <a:off x="1505956" y="3843654"/>
            <a:ext cx="2047500" cy="253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600"/>
              <a:buFont typeface="Arial"/>
              <a:buNone/>
            </a:pPr>
            <a:r>
              <a:rPr b="0" i="0" lang="en" sz="1600" u="none" cap="none" strike="noStrike">
                <a:solidFill>
                  <a:schemeClr val="lt1"/>
                </a:solidFill>
                <a:latin typeface="Open Sans ExtraBold"/>
                <a:ea typeface="Open Sans ExtraBold"/>
                <a:cs typeface="Open Sans ExtraBold"/>
                <a:sym typeface="Open Sans ExtraBold"/>
              </a:rPr>
              <a:t>RECURSOS</a:t>
            </a:r>
            <a:endParaRPr b="0" i="0" sz="1600" u="none" cap="none" strike="noStrike">
              <a:solidFill>
                <a:schemeClr val="lt1"/>
              </a:solidFill>
              <a:latin typeface="Open Sans ExtraBold"/>
              <a:ea typeface="Open Sans ExtraBold"/>
              <a:cs typeface="Open Sans ExtraBold"/>
              <a:sym typeface="Open Sans ExtraBold"/>
            </a:endParaRPr>
          </a:p>
          <a:p>
            <a:pPr indent="0" lvl="0" marL="0" marR="0" rtl="0" algn="l">
              <a:lnSpc>
                <a:spcPct val="100000"/>
              </a:lnSpc>
              <a:spcBef>
                <a:spcPts val="0"/>
              </a:spcBef>
              <a:spcAft>
                <a:spcPts val="0"/>
              </a:spcAft>
              <a:buClr>
                <a:srgbClr val="000000"/>
              </a:buClr>
              <a:buSzPts val="1600"/>
              <a:buFont typeface="Arial"/>
              <a:buNone/>
            </a:pPr>
            <a:r>
              <a:rPr b="0" i="0" lang="en" sz="1600" u="none" cap="none" strike="noStrike">
                <a:solidFill>
                  <a:schemeClr val="lt1"/>
                </a:solidFill>
                <a:latin typeface="Open Sans ExtraBold"/>
                <a:ea typeface="Open Sans ExtraBold"/>
                <a:cs typeface="Open Sans ExtraBold"/>
                <a:sym typeface="Open Sans ExtraBold"/>
              </a:rPr>
              <a:t>HUMANOS</a:t>
            </a:r>
            <a:endParaRPr b="0" i="0" sz="1600" u="none" cap="none" strike="noStrike">
              <a:solidFill>
                <a:schemeClr val="lt1"/>
              </a:solidFill>
              <a:latin typeface="Open Sans ExtraBold"/>
              <a:ea typeface="Open Sans ExtraBold"/>
              <a:cs typeface="Open Sans ExtraBold"/>
              <a:sym typeface="Open Sans ExtraBold"/>
            </a:endParaRPr>
          </a:p>
        </p:txBody>
      </p:sp>
      <p:pic>
        <p:nvPicPr>
          <p:cNvPr id="405" name="Google Shape;405;p67"/>
          <p:cNvPicPr preferRelativeResize="0"/>
          <p:nvPr/>
        </p:nvPicPr>
        <p:blipFill rotWithShape="1">
          <a:blip r:embed="rId9">
            <a:alphaModFix/>
          </a:blip>
          <a:srcRect b="6626" l="7224" r="9441" t="2974"/>
          <a:stretch/>
        </p:blipFill>
        <p:spPr>
          <a:xfrm>
            <a:off x="761399" y="3883066"/>
            <a:ext cx="653064" cy="670875"/>
          </a:xfrm>
          <a:prstGeom prst="rect">
            <a:avLst/>
          </a:prstGeom>
          <a:noFill/>
          <a:ln>
            <a:noFill/>
          </a:ln>
        </p:spPr>
      </p:pic>
      <p:sp>
        <p:nvSpPr>
          <p:cNvPr id="406" name="Google Shape;406;p67"/>
          <p:cNvSpPr txBox="1"/>
          <p:nvPr/>
        </p:nvSpPr>
        <p:spPr>
          <a:xfrm>
            <a:off x="1515482" y="3181962"/>
            <a:ext cx="2047500" cy="253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 sz="1600" u="none" cap="none" strike="noStrike">
                <a:solidFill>
                  <a:schemeClr val="lt1"/>
                </a:solidFill>
                <a:latin typeface="Open Sans ExtraBold"/>
                <a:ea typeface="Open Sans ExtraBold"/>
                <a:cs typeface="Open Sans ExtraBold"/>
                <a:sym typeface="Open Sans ExtraBold"/>
              </a:rPr>
              <a:t>GESTIÓN </a:t>
            </a:r>
            <a:endParaRPr b="0" i="0" sz="1600" u="none" cap="none" strike="noStrike">
              <a:solidFill>
                <a:schemeClr val="lt1"/>
              </a:solidFill>
              <a:latin typeface="Open Sans ExtraBold"/>
              <a:ea typeface="Open Sans ExtraBold"/>
              <a:cs typeface="Open Sans ExtraBold"/>
              <a:sym typeface="Open Sans ExtraBold"/>
            </a:endParaRPr>
          </a:p>
          <a:p>
            <a:pPr indent="0" lvl="0" marL="0" marR="0" rtl="0" algn="l">
              <a:lnSpc>
                <a:spcPct val="100000"/>
              </a:lnSpc>
              <a:spcBef>
                <a:spcPts val="0"/>
              </a:spcBef>
              <a:spcAft>
                <a:spcPts val="0"/>
              </a:spcAft>
              <a:buNone/>
            </a:pPr>
            <a:r>
              <a:rPr b="0" i="0" lang="en" sz="1600" u="none" cap="none" strike="noStrike">
                <a:solidFill>
                  <a:schemeClr val="lt1"/>
                </a:solidFill>
                <a:latin typeface="Open Sans ExtraBold"/>
                <a:ea typeface="Open Sans ExtraBold"/>
                <a:cs typeface="Open Sans ExtraBold"/>
                <a:sym typeface="Open Sans ExtraBold"/>
              </a:rPr>
              <a:t>FINANCIERA</a:t>
            </a:r>
            <a:endParaRPr b="0" i="0" sz="1600" u="none" cap="none" strike="noStrike">
              <a:solidFill>
                <a:schemeClr val="lt1"/>
              </a:solidFill>
              <a:latin typeface="Open Sans ExtraBold"/>
              <a:ea typeface="Open Sans ExtraBold"/>
              <a:cs typeface="Open Sans ExtraBold"/>
              <a:sym typeface="Open Sans ExtraBold"/>
            </a:endParaRPr>
          </a:p>
        </p:txBody>
      </p:sp>
      <p:sp>
        <p:nvSpPr>
          <p:cNvPr id="407" name="Google Shape;407;p67"/>
          <p:cNvSpPr txBox="1"/>
          <p:nvPr/>
        </p:nvSpPr>
        <p:spPr>
          <a:xfrm>
            <a:off x="4951926" y="2939138"/>
            <a:ext cx="1623900" cy="2730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lang="en">
                <a:solidFill>
                  <a:srgbClr val="2294B0"/>
                </a:solidFill>
                <a:latin typeface="Open Sans ExtraBold"/>
                <a:ea typeface="Open Sans ExtraBold"/>
                <a:cs typeface="Open Sans ExtraBold"/>
                <a:sym typeface="Open Sans ExtraBold"/>
              </a:rPr>
              <a:t>GOBIERNOS Y </a:t>
            </a:r>
            <a:r>
              <a:rPr b="0" i="0" lang="en" sz="1400" u="none" cap="none" strike="noStrike">
                <a:solidFill>
                  <a:srgbClr val="2294B0"/>
                </a:solidFill>
                <a:latin typeface="Open Sans ExtraBold"/>
                <a:ea typeface="Open Sans ExtraBold"/>
                <a:cs typeface="Open Sans ExtraBold"/>
                <a:sym typeface="Open Sans ExtraBold"/>
              </a:rPr>
              <a:t>PRIORIDADES </a:t>
            </a:r>
            <a:endParaRPr b="0" i="0" sz="1400" u="none" cap="none" strike="noStrike">
              <a:solidFill>
                <a:srgbClr val="2294B0"/>
              </a:solidFill>
              <a:latin typeface="Open Sans ExtraBold"/>
              <a:ea typeface="Open Sans ExtraBold"/>
              <a:cs typeface="Open Sans ExtraBold"/>
              <a:sym typeface="Open Sans ExtraBold"/>
            </a:endParaRPr>
          </a:p>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2294B0"/>
                </a:solidFill>
                <a:latin typeface="Open Sans ExtraBold"/>
                <a:ea typeface="Open Sans ExtraBold"/>
                <a:cs typeface="Open Sans ExtraBold"/>
                <a:sym typeface="Open Sans ExtraBold"/>
              </a:rPr>
              <a:t>NACIONALES</a:t>
            </a:r>
            <a:endParaRPr b="0" i="0" sz="1400" u="none" cap="none" strike="noStrike">
              <a:solidFill>
                <a:srgbClr val="2294B0"/>
              </a:solidFill>
              <a:latin typeface="Open Sans ExtraBold"/>
              <a:ea typeface="Open Sans ExtraBold"/>
              <a:cs typeface="Open Sans ExtraBold"/>
              <a:sym typeface="Open Sans ExtraBold"/>
            </a:endParaRPr>
          </a:p>
        </p:txBody>
      </p:sp>
      <p:pic>
        <p:nvPicPr>
          <p:cNvPr id="408" name="Google Shape;408;p67"/>
          <p:cNvPicPr preferRelativeResize="0"/>
          <p:nvPr/>
        </p:nvPicPr>
        <p:blipFill rotWithShape="1">
          <a:blip r:embed="rId10">
            <a:alphaModFix/>
          </a:blip>
          <a:srcRect b="0" l="0" r="0" t="0"/>
          <a:stretch/>
        </p:blipFill>
        <p:spPr>
          <a:xfrm>
            <a:off x="4951926" y="3641713"/>
            <a:ext cx="1749600" cy="1490910"/>
          </a:xfrm>
          <a:prstGeom prst="rect">
            <a:avLst/>
          </a:prstGeom>
          <a:noFill/>
          <a:ln>
            <a:noFill/>
          </a:ln>
        </p:spPr>
      </p:pic>
      <p:sp>
        <p:nvSpPr>
          <p:cNvPr id="409" name="Google Shape;409;p67"/>
          <p:cNvSpPr txBox="1"/>
          <p:nvPr/>
        </p:nvSpPr>
        <p:spPr>
          <a:xfrm>
            <a:off x="1482148" y="1059995"/>
            <a:ext cx="2161200" cy="253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600"/>
              <a:buFont typeface="Arial"/>
              <a:buNone/>
            </a:pPr>
            <a:r>
              <a:rPr b="0" i="0" lang="en" sz="1600" u="none" cap="none" strike="noStrike">
                <a:solidFill>
                  <a:schemeClr val="lt1"/>
                </a:solidFill>
                <a:latin typeface="Open Sans ExtraBold"/>
                <a:ea typeface="Open Sans ExtraBold"/>
                <a:cs typeface="Open Sans ExtraBold"/>
                <a:sym typeface="Open Sans ExtraBold"/>
              </a:rPr>
              <a:t>INFRAESTRUCTURA</a:t>
            </a:r>
            <a:endParaRPr b="0" i="0" sz="1600" u="none" cap="none" strike="noStrike">
              <a:solidFill>
                <a:schemeClr val="lt1"/>
              </a:solidFill>
              <a:latin typeface="Open Sans ExtraBold"/>
              <a:ea typeface="Open Sans ExtraBold"/>
              <a:cs typeface="Open Sans ExtraBold"/>
              <a:sym typeface="Open Sans ExtraBold"/>
            </a:endParaRPr>
          </a:p>
        </p:txBody>
      </p:sp>
      <p:sp>
        <p:nvSpPr>
          <p:cNvPr id="410" name="Google Shape;410;p67"/>
          <p:cNvSpPr txBox="1"/>
          <p:nvPr/>
        </p:nvSpPr>
        <p:spPr>
          <a:xfrm>
            <a:off x="4500713" y="1189679"/>
            <a:ext cx="2090700" cy="307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 sz="1400" u="none" cap="none" strike="noStrike">
                <a:solidFill>
                  <a:srgbClr val="0092D1"/>
                </a:solidFill>
                <a:latin typeface="Open Sans ExtraBold"/>
                <a:ea typeface="Open Sans ExtraBold"/>
                <a:cs typeface="Open Sans ExtraBold"/>
                <a:sym typeface="Open Sans ExtraBold"/>
              </a:rPr>
              <a:t>En apoyo a:</a:t>
            </a:r>
            <a:endParaRPr b="0" i="0" sz="1400" u="none" cap="none" strike="noStrike">
              <a:solidFill>
                <a:srgbClr val="0092D1"/>
              </a:solidFill>
              <a:latin typeface="Open Sans ExtraBold"/>
              <a:ea typeface="Open Sans ExtraBold"/>
              <a:cs typeface="Open Sans ExtraBold"/>
              <a:sym typeface="Open Sans ExtraBold"/>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4" name="Shape 414"/>
        <p:cNvGrpSpPr/>
        <p:nvPr/>
      </p:nvGrpSpPr>
      <p:grpSpPr>
        <a:xfrm>
          <a:off x="0" y="0"/>
          <a:ext cx="0" cy="0"/>
          <a:chOff x="0" y="0"/>
          <a:chExt cx="0" cy="0"/>
        </a:xfrm>
      </p:grpSpPr>
      <p:sp>
        <p:nvSpPr>
          <p:cNvPr id="415" name="Google Shape;415;p68"/>
          <p:cNvSpPr txBox="1"/>
          <p:nvPr/>
        </p:nvSpPr>
        <p:spPr>
          <a:xfrm>
            <a:off x="838200" y="3876014"/>
            <a:ext cx="8229600" cy="7179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sz="1050">
                <a:solidFill>
                  <a:schemeClr val="lt2"/>
                </a:solidFill>
                <a:latin typeface="Open Sans"/>
                <a:ea typeface="Open Sans"/>
                <a:cs typeface="Open Sans"/>
                <a:sym typeface="Open Sans"/>
              </a:rPr>
              <a:t>Innovación y asociaciones de múltiples partes interesadas: </a:t>
            </a:r>
            <a:r>
              <a:rPr lang="en" sz="1050">
                <a:solidFill>
                  <a:schemeClr val="dk1"/>
                </a:solidFill>
                <a:latin typeface="Open Sans"/>
                <a:ea typeface="Open Sans"/>
                <a:cs typeface="Open Sans"/>
                <a:sym typeface="Open Sans"/>
              </a:rPr>
              <a:t>Las nuevas soluciones innovadoras y las asociaciones son fundamentales para la acción climática. A través de soluciones flexibles, </a:t>
            </a:r>
            <a:r>
              <a:rPr b="1" lang="en" sz="1050">
                <a:solidFill>
                  <a:schemeClr val="dk1"/>
                </a:solidFill>
                <a:latin typeface="Open Sans"/>
                <a:ea typeface="Open Sans"/>
                <a:cs typeface="Open Sans"/>
                <a:sym typeface="Open Sans"/>
              </a:rPr>
              <a:t>es necesario establecer plataformas de colaboración para una agenda climática común.</a:t>
            </a:r>
            <a:endParaRPr b="1" sz="1050">
              <a:solidFill>
                <a:schemeClr val="dk1"/>
              </a:solidFill>
              <a:latin typeface="Open Sans"/>
              <a:ea typeface="Open Sans"/>
              <a:cs typeface="Open Sans"/>
              <a:sym typeface="Open Sans"/>
            </a:endParaRPr>
          </a:p>
        </p:txBody>
      </p:sp>
      <p:pic>
        <p:nvPicPr>
          <p:cNvPr id="416" name="Google Shape;416;p68"/>
          <p:cNvPicPr preferRelativeResize="0"/>
          <p:nvPr/>
        </p:nvPicPr>
        <p:blipFill>
          <a:blip r:embed="rId3">
            <a:alphaModFix/>
          </a:blip>
          <a:stretch>
            <a:fillRect/>
          </a:stretch>
        </p:blipFill>
        <p:spPr>
          <a:xfrm>
            <a:off x="335275" y="2553182"/>
            <a:ext cx="530700" cy="530700"/>
          </a:xfrm>
          <a:prstGeom prst="rect">
            <a:avLst/>
          </a:prstGeom>
          <a:noFill/>
          <a:ln>
            <a:noFill/>
          </a:ln>
        </p:spPr>
      </p:pic>
      <p:sp>
        <p:nvSpPr>
          <p:cNvPr id="417" name="Google Shape;417;p68"/>
          <p:cNvSpPr txBox="1"/>
          <p:nvPr/>
        </p:nvSpPr>
        <p:spPr>
          <a:xfrm>
            <a:off x="838200" y="2473934"/>
            <a:ext cx="7868100" cy="9039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sz="1050">
                <a:solidFill>
                  <a:schemeClr val="lt2"/>
                </a:solidFill>
                <a:latin typeface="Open Sans"/>
                <a:ea typeface="Open Sans"/>
                <a:cs typeface="Open Sans"/>
                <a:sym typeface="Open Sans"/>
              </a:rPr>
              <a:t>Necesidad de pensar en soluciones de infraestructura para la acción climática: </a:t>
            </a:r>
            <a:r>
              <a:rPr lang="en" sz="1050">
                <a:solidFill>
                  <a:schemeClr val="dk1"/>
                </a:solidFill>
                <a:latin typeface="Open Sans"/>
                <a:ea typeface="Open Sans"/>
                <a:cs typeface="Open Sans"/>
                <a:sym typeface="Open Sans"/>
              </a:rPr>
              <a:t>Al reconocer que las infraestructuras son responsables del 79% de las emisiones de gases de efecto invernadero y del 88% de los costes de adaptación, </a:t>
            </a:r>
            <a:r>
              <a:rPr b="1" lang="en" sz="1050">
                <a:solidFill>
                  <a:schemeClr val="dk1"/>
                </a:solidFill>
                <a:latin typeface="Open Sans"/>
                <a:ea typeface="Open Sans"/>
                <a:cs typeface="Open Sans"/>
                <a:sym typeface="Open Sans"/>
              </a:rPr>
              <a:t>es necesario </a:t>
            </a:r>
            <a:r>
              <a:rPr lang="en" sz="1050">
                <a:solidFill>
                  <a:schemeClr val="dk1"/>
                </a:solidFill>
                <a:latin typeface="Open Sans"/>
                <a:ea typeface="Open Sans"/>
                <a:cs typeface="Open Sans"/>
                <a:sym typeface="Open Sans"/>
              </a:rPr>
              <a:t> </a:t>
            </a:r>
            <a:r>
              <a:rPr b="1" lang="en" sz="1050">
                <a:solidFill>
                  <a:schemeClr val="dk1"/>
                </a:solidFill>
                <a:latin typeface="Open Sans"/>
                <a:ea typeface="Open Sans"/>
                <a:cs typeface="Open Sans"/>
                <a:sym typeface="Open Sans"/>
              </a:rPr>
              <a:t>planificar, financiar y aplicar soluciones de infraestructura para la acción climática.</a:t>
            </a:r>
            <a:endParaRPr b="1" sz="105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None/>
            </a:pPr>
            <a:r>
              <a:t/>
            </a:r>
            <a:endParaRPr sz="1050">
              <a:latin typeface="Open Sans"/>
              <a:ea typeface="Open Sans"/>
              <a:cs typeface="Open Sans"/>
              <a:sym typeface="Open Sans"/>
            </a:endParaRPr>
          </a:p>
        </p:txBody>
      </p:sp>
      <p:sp>
        <p:nvSpPr>
          <p:cNvPr id="418" name="Google Shape;418;p68"/>
          <p:cNvSpPr txBox="1"/>
          <p:nvPr>
            <p:ph type="title"/>
          </p:nvPr>
        </p:nvSpPr>
        <p:spPr>
          <a:xfrm>
            <a:off x="411480" y="411480"/>
            <a:ext cx="7868100" cy="7497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rPr lang="en"/>
              <a:t>Agenda de UNOPS en Cambio Climático</a:t>
            </a:r>
            <a:endParaRPr sz="2600"/>
          </a:p>
        </p:txBody>
      </p:sp>
      <p:sp>
        <p:nvSpPr>
          <p:cNvPr id="419" name="Google Shape;419;p68"/>
          <p:cNvSpPr txBox="1"/>
          <p:nvPr>
            <p:ph idx="1" type="body"/>
          </p:nvPr>
        </p:nvSpPr>
        <p:spPr>
          <a:xfrm>
            <a:off x="411475" y="1082050"/>
            <a:ext cx="8370900" cy="749700"/>
          </a:xfrm>
          <a:prstGeom prst="rect">
            <a:avLst/>
          </a:prstGeom>
        </p:spPr>
        <p:txBody>
          <a:bodyPr anchorCtr="0" anchor="t" bIns="0" lIns="0" spcFirstLastPara="1" rIns="0" wrap="square" tIns="0">
            <a:noAutofit/>
          </a:bodyPr>
          <a:lstStyle/>
          <a:p>
            <a:pPr indent="0" lvl="0" marL="0" rtl="0" algn="just">
              <a:lnSpc>
                <a:spcPct val="115000"/>
              </a:lnSpc>
              <a:spcBef>
                <a:spcPts val="0"/>
              </a:spcBef>
              <a:spcAft>
                <a:spcPts val="500"/>
              </a:spcAft>
              <a:buNone/>
            </a:pPr>
            <a:r>
              <a:rPr lang="en" sz="1050">
                <a:solidFill>
                  <a:srgbClr val="27251F"/>
                </a:solidFill>
              </a:rPr>
              <a:t>Si no se adoptan</a:t>
            </a:r>
            <a:r>
              <a:rPr b="1" lang="en" sz="1050">
                <a:solidFill>
                  <a:srgbClr val="27251F"/>
                </a:solidFill>
              </a:rPr>
              <a:t> medidas eficaces de mitigación </a:t>
            </a:r>
            <a:r>
              <a:rPr lang="en" sz="1050">
                <a:solidFill>
                  <a:srgbClr val="27251F"/>
                </a:solidFill>
              </a:rPr>
              <a:t>y se reducen drásticamente las emisiones de gases de efecto invernadero en las próximas décadas, se superará un calentamiento global de 1,5 °C durante el siglo XXI. Al mismo tiempo, el cambio climático ya está afectando a muchos fenómenos meteorológicos y climáticos extremos en todas las regiones del mundo, lo que exige una </a:t>
            </a:r>
            <a:r>
              <a:rPr b="1" lang="en" sz="1050">
                <a:solidFill>
                  <a:srgbClr val="27251F"/>
                </a:solidFill>
              </a:rPr>
              <a:t>mayor atención a la adaptación.</a:t>
            </a:r>
            <a:endParaRPr sz="1050">
              <a:solidFill>
                <a:srgbClr val="000000"/>
              </a:solidFill>
            </a:endParaRPr>
          </a:p>
        </p:txBody>
      </p:sp>
      <p:cxnSp>
        <p:nvCxnSpPr>
          <p:cNvPr id="420" name="Google Shape;420;p68"/>
          <p:cNvCxnSpPr/>
          <p:nvPr/>
        </p:nvCxnSpPr>
        <p:spPr>
          <a:xfrm flipH="1">
            <a:off x="847700" y="2532075"/>
            <a:ext cx="4800" cy="547800"/>
          </a:xfrm>
          <a:prstGeom prst="straightConnector1">
            <a:avLst/>
          </a:prstGeom>
          <a:noFill/>
          <a:ln cap="flat" cmpd="sng" w="19050">
            <a:solidFill>
              <a:srgbClr val="0092D1"/>
            </a:solidFill>
            <a:prstDash val="solid"/>
            <a:round/>
            <a:headEnd len="med" w="med" type="none"/>
            <a:tailEnd len="med" w="med" type="none"/>
          </a:ln>
        </p:spPr>
      </p:cxnSp>
      <p:sp>
        <p:nvSpPr>
          <p:cNvPr id="421" name="Google Shape;421;p68"/>
          <p:cNvSpPr/>
          <p:nvPr/>
        </p:nvSpPr>
        <p:spPr>
          <a:xfrm>
            <a:off x="-1775" y="0"/>
            <a:ext cx="141600" cy="51579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 name="Google Shape;422;p68"/>
          <p:cNvSpPr txBox="1"/>
          <p:nvPr/>
        </p:nvSpPr>
        <p:spPr>
          <a:xfrm>
            <a:off x="838200" y="3242030"/>
            <a:ext cx="7868100" cy="7179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sz="1050">
                <a:solidFill>
                  <a:schemeClr val="lt2"/>
                </a:solidFill>
                <a:latin typeface="Open Sans"/>
                <a:ea typeface="Open Sans"/>
                <a:cs typeface="Open Sans"/>
                <a:sym typeface="Open Sans"/>
              </a:rPr>
              <a:t>Adquisiciones sostenibles: </a:t>
            </a:r>
            <a:r>
              <a:rPr lang="en" sz="1050">
                <a:solidFill>
                  <a:schemeClr val="dk1"/>
                </a:solidFill>
                <a:latin typeface="Open Sans"/>
                <a:ea typeface="Open Sans"/>
                <a:cs typeface="Open Sans"/>
                <a:sym typeface="Open Sans"/>
              </a:rPr>
              <a:t>Representando una media del 22% del PBI en la mayoría de los países, creemos que es posible aprovechar el potencial de la contratación pública para la acción climática a través de</a:t>
            </a:r>
            <a:r>
              <a:rPr b="1" lang="en" sz="1050">
                <a:solidFill>
                  <a:schemeClr val="dk1"/>
                </a:solidFill>
                <a:latin typeface="Open Sans"/>
                <a:ea typeface="Open Sans"/>
                <a:cs typeface="Open Sans"/>
                <a:sym typeface="Open Sans"/>
              </a:rPr>
              <a:t> prácticas de contratación más eficaces y conscientes del clima.</a:t>
            </a:r>
            <a:endParaRPr b="1" sz="1050">
              <a:solidFill>
                <a:schemeClr val="dk1"/>
              </a:solidFill>
              <a:latin typeface="Open Sans"/>
              <a:ea typeface="Open Sans"/>
              <a:cs typeface="Open Sans"/>
              <a:sym typeface="Open Sans"/>
            </a:endParaRPr>
          </a:p>
        </p:txBody>
      </p:sp>
      <p:pic>
        <p:nvPicPr>
          <p:cNvPr id="423" name="Google Shape;423;p68"/>
          <p:cNvPicPr preferRelativeResize="0"/>
          <p:nvPr/>
        </p:nvPicPr>
        <p:blipFill>
          <a:blip r:embed="rId4">
            <a:alphaModFix/>
          </a:blip>
          <a:stretch>
            <a:fillRect/>
          </a:stretch>
        </p:blipFill>
        <p:spPr>
          <a:xfrm>
            <a:off x="310896" y="3232634"/>
            <a:ext cx="530700" cy="530700"/>
          </a:xfrm>
          <a:prstGeom prst="rect">
            <a:avLst/>
          </a:prstGeom>
          <a:noFill/>
          <a:ln>
            <a:noFill/>
          </a:ln>
        </p:spPr>
      </p:pic>
      <p:sp>
        <p:nvSpPr>
          <p:cNvPr id="424" name="Google Shape;424;p68"/>
          <p:cNvSpPr/>
          <p:nvPr/>
        </p:nvSpPr>
        <p:spPr>
          <a:xfrm>
            <a:off x="6851451" y="4584434"/>
            <a:ext cx="1520400" cy="49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 name="Google Shape;425;p68"/>
          <p:cNvSpPr/>
          <p:nvPr/>
        </p:nvSpPr>
        <p:spPr>
          <a:xfrm>
            <a:off x="290200" y="4486892"/>
            <a:ext cx="1697100" cy="577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26" name="Google Shape;426;p68"/>
          <p:cNvPicPr preferRelativeResize="0"/>
          <p:nvPr/>
        </p:nvPicPr>
        <p:blipFill>
          <a:blip r:embed="rId5">
            <a:alphaModFix/>
          </a:blip>
          <a:stretch>
            <a:fillRect/>
          </a:stretch>
        </p:blipFill>
        <p:spPr>
          <a:xfrm>
            <a:off x="452625" y="4778425"/>
            <a:ext cx="1299979" cy="195900"/>
          </a:xfrm>
          <a:prstGeom prst="rect">
            <a:avLst/>
          </a:prstGeom>
          <a:noFill/>
          <a:ln>
            <a:noFill/>
          </a:ln>
        </p:spPr>
      </p:pic>
      <p:pic>
        <p:nvPicPr>
          <p:cNvPr id="427" name="Google Shape;427;p68"/>
          <p:cNvPicPr preferRelativeResize="0"/>
          <p:nvPr/>
        </p:nvPicPr>
        <p:blipFill>
          <a:blip r:embed="rId6">
            <a:alphaModFix/>
          </a:blip>
          <a:stretch>
            <a:fillRect/>
          </a:stretch>
        </p:blipFill>
        <p:spPr>
          <a:xfrm>
            <a:off x="356616" y="3884359"/>
            <a:ext cx="471050" cy="471077"/>
          </a:xfrm>
          <a:prstGeom prst="rect">
            <a:avLst/>
          </a:prstGeom>
          <a:noFill/>
          <a:ln>
            <a:noFill/>
          </a:ln>
        </p:spPr>
      </p:pic>
      <p:cxnSp>
        <p:nvCxnSpPr>
          <p:cNvPr id="428" name="Google Shape;428;p68"/>
          <p:cNvCxnSpPr/>
          <p:nvPr/>
        </p:nvCxnSpPr>
        <p:spPr>
          <a:xfrm>
            <a:off x="854850" y="3321278"/>
            <a:ext cx="0" cy="395400"/>
          </a:xfrm>
          <a:prstGeom prst="straightConnector1">
            <a:avLst/>
          </a:prstGeom>
          <a:noFill/>
          <a:ln cap="flat" cmpd="sng" w="19050">
            <a:solidFill>
              <a:srgbClr val="0092D1"/>
            </a:solidFill>
            <a:prstDash val="solid"/>
            <a:round/>
            <a:headEnd len="med" w="med" type="none"/>
            <a:tailEnd len="med" w="med" type="none"/>
          </a:ln>
        </p:spPr>
      </p:cxnSp>
      <p:cxnSp>
        <p:nvCxnSpPr>
          <p:cNvPr id="429" name="Google Shape;429;p68"/>
          <p:cNvCxnSpPr/>
          <p:nvPr/>
        </p:nvCxnSpPr>
        <p:spPr>
          <a:xfrm>
            <a:off x="854850" y="3935884"/>
            <a:ext cx="0" cy="395400"/>
          </a:xfrm>
          <a:prstGeom prst="straightConnector1">
            <a:avLst/>
          </a:prstGeom>
          <a:noFill/>
          <a:ln cap="flat" cmpd="sng" w="19050">
            <a:solidFill>
              <a:srgbClr val="0092D1"/>
            </a:solidFill>
            <a:prstDash val="solid"/>
            <a:round/>
            <a:headEnd len="med" w="med" type="none"/>
            <a:tailEnd len="med" w="med" type="none"/>
          </a:ln>
        </p:spPr>
      </p:cxnSp>
      <p:sp>
        <p:nvSpPr>
          <p:cNvPr id="430" name="Google Shape;430;p68"/>
          <p:cNvSpPr txBox="1"/>
          <p:nvPr>
            <p:ph type="title"/>
          </p:nvPr>
        </p:nvSpPr>
        <p:spPr>
          <a:xfrm>
            <a:off x="411480" y="1783080"/>
            <a:ext cx="7868100" cy="7497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rPr lang="en" sz="2300">
                <a:solidFill>
                  <a:srgbClr val="FFC72C"/>
                </a:solidFill>
              </a:rPr>
              <a:t>Algunas ideas: </a:t>
            </a:r>
            <a:endParaRPr sz="1900">
              <a:solidFill>
                <a:srgbClr val="FFC72C"/>
              </a:solidFill>
            </a:endParaRPr>
          </a:p>
        </p:txBody>
      </p:sp>
      <p:pic>
        <p:nvPicPr>
          <p:cNvPr id="431" name="Google Shape;431;p68"/>
          <p:cNvPicPr preferRelativeResize="0"/>
          <p:nvPr/>
        </p:nvPicPr>
        <p:blipFill>
          <a:blip r:embed="rId7">
            <a:alphaModFix/>
          </a:blip>
          <a:stretch>
            <a:fillRect/>
          </a:stretch>
        </p:blipFill>
        <p:spPr>
          <a:xfrm>
            <a:off x="7800225" y="4481725"/>
            <a:ext cx="1108475" cy="831348"/>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5" name="Shape 435"/>
        <p:cNvGrpSpPr/>
        <p:nvPr/>
      </p:nvGrpSpPr>
      <p:grpSpPr>
        <a:xfrm>
          <a:off x="0" y="0"/>
          <a:ext cx="0" cy="0"/>
          <a:chOff x="0" y="0"/>
          <a:chExt cx="0" cy="0"/>
        </a:xfrm>
      </p:grpSpPr>
      <p:sp>
        <p:nvSpPr>
          <p:cNvPr id="436" name="Google Shape;436;p69"/>
          <p:cNvSpPr txBox="1"/>
          <p:nvPr/>
        </p:nvSpPr>
        <p:spPr>
          <a:xfrm>
            <a:off x="6777350" y="4527600"/>
            <a:ext cx="1653600" cy="400200"/>
          </a:xfrm>
          <a:prstGeom prst="rect">
            <a:avLst/>
          </a:prstGeom>
          <a:solidFill>
            <a:schemeClr val="lt1"/>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Open Sans"/>
              <a:ea typeface="Open Sans"/>
              <a:cs typeface="Open Sans"/>
              <a:sym typeface="Open Sans"/>
            </a:endParaRPr>
          </a:p>
        </p:txBody>
      </p:sp>
      <p:sp>
        <p:nvSpPr>
          <p:cNvPr id="437" name="Google Shape;437;p69"/>
          <p:cNvSpPr txBox="1"/>
          <p:nvPr/>
        </p:nvSpPr>
        <p:spPr>
          <a:xfrm>
            <a:off x="443875" y="4527600"/>
            <a:ext cx="1938900" cy="400200"/>
          </a:xfrm>
          <a:prstGeom prst="rect">
            <a:avLst/>
          </a:prstGeom>
          <a:solidFill>
            <a:schemeClr val="lt1"/>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Open Sans"/>
              <a:ea typeface="Open Sans"/>
              <a:cs typeface="Open Sans"/>
              <a:sym typeface="Open Sans"/>
            </a:endParaRPr>
          </a:p>
        </p:txBody>
      </p:sp>
      <p:sp>
        <p:nvSpPr>
          <p:cNvPr id="438" name="Google Shape;438;p69"/>
          <p:cNvSpPr/>
          <p:nvPr/>
        </p:nvSpPr>
        <p:spPr>
          <a:xfrm>
            <a:off x="4228500" y="1306100"/>
            <a:ext cx="3917700" cy="366300"/>
          </a:xfrm>
          <a:prstGeom prst="homePlate">
            <a:avLst>
              <a:gd fmla="val 50000" name="adj"/>
            </a:avLst>
          </a:prstGeom>
          <a:solidFill>
            <a:srgbClr val="FFFFFF"/>
          </a:solidFill>
          <a:ln cap="flat" cmpd="sng" w="38100">
            <a:solidFill>
              <a:schemeClr val="accent3"/>
            </a:solidFill>
            <a:prstDash val="solid"/>
            <a:round/>
            <a:headEnd len="sm" w="sm" type="none"/>
            <a:tailEnd len="sm" w="sm" type="none"/>
          </a:ln>
        </p:spPr>
        <p:txBody>
          <a:bodyPr anchorCtr="0" anchor="ctr" bIns="113750" lIns="113750" spcFirstLastPara="1" rIns="113750" wrap="square" tIns="113750">
            <a:noAutofit/>
          </a:bodyPr>
          <a:lstStyle/>
          <a:p>
            <a:pPr indent="0" lvl="0" marL="0" rtl="0" algn="l">
              <a:spcBef>
                <a:spcPts val="0"/>
              </a:spcBef>
              <a:spcAft>
                <a:spcPts val="0"/>
              </a:spcAft>
              <a:buNone/>
            </a:pPr>
            <a:r>
              <a:rPr b="1" lang="en">
                <a:solidFill>
                  <a:srgbClr val="0092D1"/>
                </a:solidFill>
                <a:latin typeface="Open Sans"/>
                <a:ea typeface="Open Sans"/>
                <a:cs typeface="Open Sans"/>
                <a:sym typeface="Open Sans"/>
              </a:rPr>
              <a:t>	Implementación</a:t>
            </a:r>
            <a:endParaRPr sz="900">
              <a:solidFill>
                <a:srgbClr val="0092D1"/>
              </a:solidFill>
              <a:latin typeface="Open Sans"/>
              <a:ea typeface="Open Sans"/>
              <a:cs typeface="Open Sans"/>
              <a:sym typeface="Open Sans"/>
            </a:endParaRPr>
          </a:p>
        </p:txBody>
      </p:sp>
      <p:sp>
        <p:nvSpPr>
          <p:cNvPr id="439" name="Google Shape;439;p69"/>
          <p:cNvSpPr txBox="1"/>
          <p:nvPr>
            <p:ph type="title"/>
          </p:nvPr>
        </p:nvSpPr>
        <p:spPr>
          <a:xfrm>
            <a:off x="640080" y="411480"/>
            <a:ext cx="7868100" cy="7497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rPr lang="en" sz="2600"/>
              <a:t>Propuesta de valor</a:t>
            </a:r>
            <a:endParaRPr sz="2600"/>
          </a:p>
        </p:txBody>
      </p:sp>
      <p:sp>
        <p:nvSpPr>
          <p:cNvPr id="440" name="Google Shape;440;p69"/>
          <p:cNvSpPr/>
          <p:nvPr/>
        </p:nvSpPr>
        <p:spPr>
          <a:xfrm>
            <a:off x="699375" y="1306100"/>
            <a:ext cx="3710100" cy="366300"/>
          </a:xfrm>
          <a:prstGeom prst="homePlate">
            <a:avLst>
              <a:gd fmla="val 50000" name="adj"/>
            </a:avLst>
          </a:prstGeom>
          <a:solidFill>
            <a:srgbClr val="FFFFFF"/>
          </a:solidFill>
          <a:ln cap="flat" cmpd="sng" w="38100">
            <a:solidFill>
              <a:schemeClr val="accent3"/>
            </a:solidFill>
            <a:prstDash val="solid"/>
            <a:round/>
            <a:headEnd len="sm" w="sm" type="none"/>
            <a:tailEnd len="sm" w="sm" type="none"/>
          </a:ln>
        </p:spPr>
        <p:txBody>
          <a:bodyPr anchorCtr="0" anchor="ctr" bIns="113750" lIns="113750" spcFirstLastPara="1" rIns="113750" wrap="square" tIns="113750">
            <a:noAutofit/>
          </a:bodyPr>
          <a:lstStyle/>
          <a:p>
            <a:pPr indent="0" lvl="0" marL="0" rtl="0" algn="l">
              <a:spcBef>
                <a:spcPts val="0"/>
              </a:spcBef>
              <a:spcAft>
                <a:spcPts val="0"/>
              </a:spcAft>
              <a:buNone/>
            </a:pPr>
            <a:r>
              <a:rPr b="1" lang="en">
                <a:solidFill>
                  <a:srgbClr val="0092D1"/>
                </a:solidFill>
                <a:latin typeface="Open Sans"/>
                <a:ea typeface="Open Sans"/>
                <a:cs typeface="Open Sans"/>
                <a:sym typeface="Open Sans"/>
              </a:rPr>
              <a:t>Planificación y financiamiento</a:t>
            </a:r>
            <a:endParaRPr sz="900">
              <a:solidFill>
                <a:srgbClr val="0092D1"/>
              </a:solidFill>
              <a:latin typeface="Open Sans"/>
              <a:ea typeface="Open Sans"/>
              <a:cs typeface="Open Sans"/>
              <a:sym typeface="Open Sans"/>
            </a:endParaRPr>
          </a:p>
        </p:txBody>
      </p:sp>
      <p:graphicFrame>
        <p:nvGraphicFramePr>
          <p:cNvPr id="441" name="Google Shape;441;p69"/>
          <p:cNvGraphicFramePr/>
          <p:nvPr/>
        </p:nvGraphicFramePr>
        <p:xfrm>
          <a:off x="640205" y="2238830"/>
          <a:ext cx="3000000" cy="3000000"/>
        </p:xfrm>
        <a:graphic>
          <a:graphicData uri="http://schemas.openxmlformats.org/drawingml/2006/table">
            <a:tbl>
              <a:tblPr>
                <a:noFill/>
                <a:tableStyleId>{1ED12CFE-36D5-4616-BDD4-A3E75EE1FA18}</a:tableStyleId>
              </a:tblPr>
              <a:tblGrid>
                <a:gridCol w="1785375"/>
                <a:gridCol w="2073100"/>
                <a:gridCol w="1916750"/>
                <a:gridCol w="2015550"/>
              </a:tblGrid>
              <a:tr h="3013175">
                <a:tc>
                  <a:txBody>
                    <a:bodyPr/>
                    <a:lstStyle/>
                    <a:p>
                      <a:pPr indent="0" lvl="0" marL="0" rtl="0" algn="l">
                        <a:lnSpc>
                          <a:spcPct val="115000"/>
                        </a:lnSpc>
                        <a:spcBef>
                          <a:spcPts val="0"/>
                        </a:spcBef>
                        <a:spcAft>
                          <a:spcPts val="0"/>
                        </a:spcAft>
                        <a:buNone/>
                      </a:pPr>
                      <a:r>
                        <a:rPr b="1" lang="en" sz="1100">
                          <a:solidFill>
                            <a:srgbClr val="004976"/>
                          </a:solidFill>
                          <a:latin typeface="Open Sans"/>
                          <a:ea typeface="Open Sans"/>
                          <a:cs typeface="Open Sans"/>
                          <a:sym typeface="Open Sans"/>
                        </a:rPr>
                        <a:t>Planificar infraestructura para la acción por el clima</a:t>
                      </a:r>
                      <a:endParaRPr b="1" sz="1100">
                        <a:solidFill>
                          <a:srgbClr val="004976"/>
                        </a:solidFill>
                        <a:latin typeface="Open Sans"/>
                        <a:ea typeface="Open Sans"/>
                        <a:cs typeface="Open Sans"/>
                        <a:sym typeface="Open Sans"/>
                      </a:endParaRPr>
                    </a:p>
                    <a:p>
                      <a:pPr indent="-158750" lvl="0" marL="171450" rtl="0" algn="l">
                        <a:lnSpc>
                          <a:spcPct val="115000"/>
                        </a:lnSpc>
                        <a:spcBef>
                          <a:spcPts val="400"/>
                        </a:spcBef>
                        <a:spcAft>
                          <a:spcPts val="0"/>
                        </a:spcAft>
                        <a:buSzPts val="1000"/>
                        <a:buFont typeface="Open Sans"/>
                        <a:buChar char="●"/>
                      </a:pPr>
                      <a:r>
                        <a:rPr lang="en" sz="1000">
                          <a:latin typeface="Open Sans"/>
                          <a:ea typeface="Open Sans"/>
                          <a:cs typeface="Open Sans"/>
                          <a:sym typeface="Open Sans"/>
                        </a:rPr>
                        <a:t>Apoyo en la planificación estratégica de la </a:t>
                      </a:r>
                      <a:r>
                        <a:rPr b="1" lang="en" sz="1000">
                          <a:latin typeface="Open Sans"/>
                          <a:ea typeface="Open Sans"/>
                          <a:cs typeface="Open Sans"/>
                          <a:sym typeface="Open Sans"/>
                        </a:rPr>
                        <a:t>mitigación en consonancia con las NDC</a:t>
                      </a:r>
                      <a:endParaRPr b="1" sz="1000">
                        <a:latin typeface="Open Sans"/>
                        <a:ea typeface="Open Sans"/>
                        <a:cs typeface="Open Sans"/>
                        <a:sym typeface="Open Sans"/>
                      </a:endParaRPr>
                    </a:p>
                    <a:p>
                      <a:pPr indent="-158750" lvl="0" marL="171450" rtl="0" algn="l">
                        <a:lnSpc>
                          <a:spcPct val="115000"/>
                        </a:lnSpc>
                        <a:spcBef>
                          <a:spcPts val="400"/>
                        </a:spcBef>
                        <a:spcAft>
                          <a:spcPts val="400"/>
                        </a:spcAft>
                        <a:buSzPts val="1000"/>
                        <a:buFont typeface="Open Sans"/>
                        <a:buChar char="●"/>
                      </a:pPr>
                      <a:r>
                        <a:rPr lang="en" sz="1000">
                          <a:latin typeface="Open Sans"/>
                          <a:ea typeface="Open Sans"/>
                          <a:cs typeface="Open Sans"/>
                          <a:sym typeface="Open Sans"/>
                        </a:rPr>
                        <a:t>Apoyo en la planificación nacional de los riesgos y la adaptación para los NDCs /</a:t>
                      </a:r>
                      <a:endParaRPr b="1" sz="1000">
                        <a:solidFill>
                          <a:srgbClr val="0092D1"/>
                        </a:solidFill>
                        <a:latin typeface="Open Sans"/>
                        <a:ea typeface="Open Sans"/>
                        <a:cs typeface="Open Sans"/>
                        <a:sym typeface="Open Sans"/>
                      </a:endParaRPr>
                    </a:p>
                  </a:txBody>
                  <a:tcPr marT="91425" marB="91425" marR="91425" marL="91425">
                    <a:lnL cap="flat" cmpd="sng" w="9525">
                      <a:solidFill>
                        <a:srgbClr val="FFFFFF"/>
                      </a:solidFill>
                      <a:prstDash val="solid"/>
                      <a:round/>
                      <a:headEnd len="sm" w="sm" type="none"/>
                      <a:tailEnd len="sm" w="sm" type="none"/>
                    </a:lnL>
                    <a:lnR cap="flat" cmpd="sng" w="9525">
                      <a:solidFill>
                        <a:srgbClr val="F3F3F3"/>
                      </a:solidFill>
                      <a:prstDash val="solid"/>
                      <a:round/>
                      <a:headEnd len="sm" w="sm" type="none"/>
                      <a:tailEnd len="sm" w="sm" type="none"/>
                    </a:lnR>
                    <a:lnT cap="flat" cmpd="sng" w="9525">
                      <a:solidFill>
                        <a:schemeClr val="lt1"/>
                      </a:solidFill>
                      <a:prstDash val="dot"/>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b="1" lang="en" sz="1100">
                          <a:solidFill>
                            <a:srgbClr val="004976"/>
                          </a:solidFill>
                          <a:latin typeface="Open Sans"/>
                          <a:ea typeface="Open Sans"/>
                          <a:cs typeface="Open Sans"/>
                          <a:sym typeface="Open Sans"/>
                        </a:rPr>
                        <a:t>Acceso a la financiación de la infraestructura climática</a:t>
                      </a:r>
                      <a:endParaRPr b="1" sz="1100">
                        <a:solidFill>
                          <a:srgbClr val="CCCCCC"/>
                        </a:solidFill>
                        <a:latin typeface="Open Sans"/>
                        <a:ea typeface="Open Sans"/>
                        <a:cs typeface="Open Sans"/>
                        <a:sym typeface="Open Sans"/>
                      </a:endParaRPr>
                    </a:p>
                    <a:p>
                      <a:pPr indent="-165100" lvl="0" marL="171450" rtl="0" algn="l">
                        <a:lnSpc>
                          <a:spcPct val="115000"/>
                        </a:lnSpc>
                        <a:spcBef>
                          <a:spcPts val="800"/>
                        </a:spcBef>
                        <a:spcAft>
                          <a:spcPts val="0"/>
                        </a:spcAft>
                        <a:buSzPts val="1100"/>
                        <a:buFont typeface="Open Sans"/>
                        <a:buChar char="●"/>
                      </a:pPr>
                      <a:r>
                        <a:rPr b="1" lang="en" sz="1000">
                          <a:latin typeface="Open Sans"/>
                          <a:ea typeface="Open Sans"/>
                          <a:cs typeface="Open Sans"/>
                          <a:sym typeface="Open Sans"/>
                        </a:rPr>
                        <a:t>Identificación de fuentes de financiación</a:t>
                      </a:r>
                      <a:r>
                        <a:rPr lang="en" sz="1000">
                          <a:latin typeface="Open Sans"/>
                          <a:ea typeface="Open Sans"/>
                          <a:cs typeface="Open Sans"/>
                          <a:sym typeface="Open Sans"/>
                        </a:rPr>
                        <a:t> y captación de financiación de infraestructuras</a:t>
                      </a:r>
                      <a:endParaRPr sz="1100">
                        <a:latin typeface="Open Sans"/>
                        <a:ea typeface="Open Sans"/>
                        <a:cs typeface="Open Sans"/>
                        <a:sym typeface="Open Sans"/>
                      </a:endParaRPr>
                    </a:p>
                    <a:p>
                      <a:pPr indent="-165100" lvl="0" marL="171450" rtl="0" algn="l">
                        <a:lnSpc>
                          <a:spcPct val="115000"/>
                        </a:lnSpc>
                        <a:spcBef>
                          <a:spcPts val="1500"/>
                        </a:spcBef>
                        <a:spcAft>
                          <a:spcPts val="1500"/>
                        </a:spcAft>
                        <a:buSzPts val="1100"/>
                        <a:buFont typeface="Open Sans"/>
                        <a:buChar char="●"/>
                      </a:pPr>
                      <a:r>
                        <a:rPr b="1" lang="en" sz="1000">
                          <a:latin typeface="Open Sans"/>
                          <a:ea typeface="Open Sans"/>
                          <a:cs typeface="Open Sans"/>
                          <a:sym typeface="Open Sans"/>
                        </a:rPr>
                        <a:t>Aumentar la confianza de los inversores y facilitar la colaboración </a:t>
                      </a:r>
                      <a:r>
                        <a:rPr lang="en" sz="1000">
                          <a:latin typeface="Open Sans"/>
                          <a:ea typeface="Open Sans"/>
                          <a:cs typeface="Open Sans"/>
                          <a:sym typeface="Open Sans"/>
                        </a:rPr>
                        <a:t>público-privada para movilizar la financiación pública y privada</a:t>
                      </a:r>
                      <a:endParaRPr b="1" sz="1100">
                        <a:latin typeface="Open Sans"/>
                        <a:ea typeface="Open Sans"/>
                        <a:cs typeface="Open Sans"/>
                        <a:sym typeface="Open Sans"/>
                      </a:endParaRPr>
                    </a:p>
                  </a:txBody>
                  <a:tcPr marT="91425" marB="91425" marR="91425" marL="91425">
                    <a:lnL cap="flat" cmpd="sng" w="9525">
                      <a:solidFill>
                        <a:srgbClr val="F3F3F3"/>
                      </a:solidFill>
                      <a:prstDash val="solid"/>
                      <a:round/>
                      <a:headEnd len="sm" w="sm" type="none"/>
                      <a:tailEnd len="sm" w="sm" type="none"/>
                    </a:lnL>
                    <a:lnR cap="flat" cmpd="sng" w="9525">
                      <a:solidFill>
                        <a:srgbClr val="F3F3F3"/>
                      </a:solidFill>
                      <a:prstDash val="solid"/>
                      <a:round/>
                      <a:headEnd len="sm" w="sm" type="none"/>
                      <a:tailEnd len="sm" w="sm" type="none"/>
                    </a:lnR>
                    <a:lnT cap="flat" cmpd="sng" w="9525">
                      <a:solidFill>
                        <a:srgbClr val="F3F3F3"/>
                      </a:solidFill>
                      <a:prstDash val="dot"/>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b="1" lang="en" sz="1100">
                          <a:solidFill>
                            <a:srgbClr val="004976"/>
                          </a:solidFill>
                          <a:latin typeface="Open Sans"/>
                          <a:ea typeface="Open Sans"/>
                          <a:cs typeface="Open Sans"/>
                          <a:sym typeface="Open Sans"/>
                        </a:rPr>
                        <a:t>Implementación de la infraestructura para la adaptación</a:t>
                      </a:r>
                      <a:endParaRPr b="1" sz="1100">
                        <a:solidFill>
                          <a:srgbClr val="D9D9D9"/>
                        </a:solidFill>
                        <a:latin typeface="Open Sans"/>
                        <a:ea typeface="Open Sans"/>
                        <a:cs typeface="Open Sans"/>
                        <a:sym typeface="Open Sans"/>
                      </a:endParaRPr>
                    </a:p>
                    <a:p>
                      <a:pPr indent="-165100" lvl="0" marL="228600" rtl="0" algn="l">
                        <a:lnSpc>
                          <a:spcPct val="115000"/>
                        </a:lnSpc>
                        <a:spcBef>
                          <a:spcPts val="400"/>
                        </a:spcBef>
                        <a:spcAft>
                          <a:spcPts val="0"/>
                        </a:spcAft>
                        <a:buSzPts val="1100"/>
                        <a:buFont typeface="Open Sans"/>
                        <a:buChar char="●"/>
                      </a:pPr>
                      <a:r>
                        <a:rPr b="1" lang="en" sz="1000">
                          <a:latin typeface="Open Sans"/>
                          <a:ea typeface="Open Sans"/>
                          <a:cs typeface="Open Sans"/>
                          <a:sym typeface="Open Sans"/>
                        </a:rPr>
                        <a:t>Integrar la resiliencia en la infraestructura</a:t>
                      </a:r>
                      <a:r>
                        <a:rPr lang="en" sz="1000">
                          <a:latin typeface="Open Sans"/>
                          <a:ea typeface="Open Sans"/>
                          <a:cs typeface="Open Sans"/>
                          <a:sym typeface="Open Sans"/>
                        </a:rPr>
                        <a:t> para resistir las amenazas e impactos por el clima</a:t>
                      </a:r>
                      <a:endParaRPr sz="1000">
                        <a:latin typeface="Open Sans"/>
                        <a:ea typeface="Open Sans"/>
                        <a:cs typeface="Open Sans"/>
                        <a:sym typeface="Open Sans"/>
                      </a:endParaRPr>
                    </a:p>
                    <a:p>
                      <a:pPr indent="-158750" lvl="0" marL="228600" rtl="0" algn="l">
                        <a:lnSpc>
                          <a:spcPct val="115000"/>
                        </a:lnSpc>
                        <a:spcBef>
                          <a:spcPts val="400"/>
                        </a:spcBef>
                        <a:spcAft>
                          <a:spcPts val="400"/>
                        </a:spcAft>
                        <a:buSzPts val="1000"/>
                        <a:buFont typeface="Open Sans"/>
                        <a:buChar char="●"/>
                      </a:pPr>
                      <a:r>
                        <a:rPr b="1" lang="en" sz="1000">
                          <a:latin typeface="Open Sans"/>
                          <a:ea typeface="Open Sans"/>
                          <a:cs typeface="Open Sans"/>
                          <a:sym typeface="Open Sans"/>
                        </a:rPr>
                        <a:t>Implantar infraestructuras</a:t>
                      </a:r>
                      <a:r>
                        <a:rPr lang="en" sz="1000">
                          <a:latin typeface="Open Sans"/>
                          <a:ea typeface="Open Sans"/>
                          <a:cs typeface="Open Sans"/>
                          <a:sym typeface="Open Sans"/>
                        </a:rPr>
                        <a:t> para gestionar directamente los riesgos relacionados con el cambio climático</a:t>
                      </a:r>
                      <a:endParaRPr sz="1000">
                        <a:latin typeface="Open Sans"/>
                        <a:ea typeface="Open Sans"/>
                        <a:cs typeface="Open Sans"/>
                        <a:sym typeface="Open Sans"/>
                      </a:endParaRPr>
                    </a:p>
                  </a:txBody>
                  <a:tcPr marT="91425" marB="91425" marR="91425" marL="91425">
                    <a:lnL cap="flat" cmpd="sng" w="9525">
                      <a:solidFill>
                        <a:srgbClr val="F3F3F3"/>
                      </a:solidFill>
                      <a:prstDash val="solid"/>
                      <a:round/>
                      <a:headEnd len="sm" w="sm" type="none"/>
                      <a:tailEnd len="sm" w="sm" type="none"/>
                    </a:lnL>
                    <a:lnR cap="flat" cmpd="sng" w="9525">
                      <a:solidFill>
                        <a:srgbClr val="F3F3F3"/>
                      </a:solidFill>
                      <a:prstDash val="solid"/>
                      <a:round/>
                      <a:headEnd len="sm" w="sm" type="none"/>
                      <a:tailEnd len="sm" w="sm" type="none"/>
                    </a:lnR>
                    <a:lnT cap="flat" cmpd="sng" w="9525">
                      <a:solidFill>
                        <a:srgbClr val="F3F3F3"/>
                      </a:solidFill>
                      <a:prstDash val="dot"/>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b="1" lang="en" sz="1100">
                          <a:solidFill>
                            <a:srgbClr val="004976"/>
                          </a:solidFill>
                          <a:latin typeface="Open Sans"/>
                          <a:ea typeface="Open Sans"/>
                          <a:cs typeface="Open Sans"/>
                          <a:sym typeface="Open Sans"/>
                        </a:rPr>
                        <a:t>Implementación de la infraestructura para la mitigación</a:t>
                      </a:r>
                      <a:endParaRPr b="1" sz="1100">
                        <a:solidFill>
                          <a:srgbClr val="D9D9D9"/>
                        </a:solidFill>
                      </a:endParaRPr>
                    </a:p>
                    <a:p>
                      <a:pPr indent="-165100" lvl="0" marL="269999" rtl="0" algn="l">
                        <a:lnSpc>
                          <a:spcPct val="115000"/>
                        </a:lnSpc>
                        <a:spcBef>
                          <a:spcPts val="400"/>
                        </a:spcBef>
                        <a:spcAft>
                          <a:spcPts val="0"/>
                        </a:spcAft>
                        <a:buSzPts val="1100"/>
                        <a:buFont typeface="Open Sans"/>
                        <a:buChar char="●"/>
                      </a:pPr>
                      <a:r>
                        <a:rPr b="1" lang="en" sz="1000">
                          <a:latin typeface="Open Sans"/>
                          <a:ea typeface="Open Sans"/>
                          <a:cs typeface="Open Sans"/>
                          <a:sym typeface="Open Sans"/>
                        </a:rPr>
                        <a:t>Ofrecer infraestructuras ecológicas y energéticamente eficientes </a:t>
                      </a:r>
                      <a:r>
                        <a:rPr lang="en" sz="1100">
                          <a:latin typeface="Open Sans"/>
                          <a:ea typeface="Open Sans"/>
                          <a:cs typeface="Open Sans"/>
                          <a:sym typeface="Open Sans"/>
                        </a:rPr>
                        <a:t>para minimizar las emisiones</a:t>
                      </a:r>
                      <a:endParaRPr sz="1100">
                        <a:latin typeface="Open Sans"/>
                        <a:ea typeface="Open Sans"/>
                        <a:cs typeface="Open Sans"/>
                        <a:sym typeface="Open Sans"/>
                      </a:endParaRPr>
                    </a:p>
                    <a:p>
                      <a:pPr indent="-158750" lvl="0" marL="269999" rtl="0" algn="l">
                        <a:lnSpc>
                          <a:spcPct val="115000"/>
                        </a:lnSpc>
                        <a:spcBef>
                          <a:spcPts val="400"/>
                        </a:spcBef>
                        <a:spcAft>
                          <a:spcPts val="400"/>
                        </a:spcAft>
                        <a:buSzPts val="1000"/>
                        <a:buFont typeface="Open Sans"/>
                        <a:buChar char="●"/>
                      </a:pPr>
                      <a:r>
                        <a:rPr b="1" lang="en" sz="1000">
                          <a:latin typeface="Open Sans"/>
                          <a:ea typeface="Open Sans"/>
                          <a:cs typeface="Open Sans"/>
                          <a:sym typeface="Open Sans"/>
                        </a:rPr>
                        <a:t>Implementar soluciones de energía renovable </a:t>
                      </a:r>
                      <a:r>
                        <a:rPr lang="en" sz="1000">
                          <a:latin typeface="Open Sans"/>
                          <a:ea typeface="Open Sans"/>
                          <a:cs typeface="Open Sans"/>
                          <a:sym typeface="Open Sans"/>
                        </a:rPr>
                        <a:t>para apoyar los objetivos de mitigación</a:t>
                      </a:r>
                      <a:endParaRPr sz="1000">
                        <a:latin typeface="Open Sans"/>
                        <a:ea typeface="Open Sans"/>
                        <a:cs typeface="Open Sans"/>
                        <a:sym typeface="Open Sans"/>
                      </a:endParaRPr>
                    </a:p>
                  </a:txBody>
                  <a:tcPr marT="91425" marB="91425" marR="91425" marL="91425">
                    <a:lnL cap="flat" cmpd="sng" w="9525">
                      <a:solidFill>
                        <a:srgbClr val="F3F3F3"/>
                      </a:solidFill>
                      <a:prstDash val="solid"/>
                      <a:round/>
                      <a:headEnd len="sm" w="sm" type="none"/>
                      <a:tailEnd len="sm" w="sm" type="none"/>
                    </a:lnL>
                    <a:lnR cap="flat" cmpd="sng" w="9525">
                      <a:solidFill>
                        <a:srgbClr val="F3F3F3"/>
                      </a:solidFill>
                      <a:prstDash val="solid"/>
                      <a:round/>
                      <a:headEnd len="sm" w="sm" type="none"/>
                      <a:tailEnd len="sm" w="sm" type="none"/>
                    </a:lnR>
                    <a:lnT cap="flat" cmpd="sng" w="9525">
                      <a:solidFill>
                        <a:srgbClr val="F3F3F3"/>
                      </a:solidFill>
                      <a:prstDash val="dot"/>
                      <a:round/>
                      <a:headEnd len="sm" w="sm" type="none"/>
                      <a:tailEnd len="sm" w="sm" type="none"/>
                    </a:lnT>
                    <a:lnB cap="flat" cmpd="sng" w="9525">
                      <a:solidFill>
                        <a:schemeClr val="lt1"/>
                      </a:solidFill>
                      <a:prstDash val="solid"/>
                      <a:round/>
                      <a:headEnd len="sm" w="sm" type="none"/>
                      <a:tailEnd len="sm" w="sm" type="none"/>
                    </a:lnB>
                  </a:tcPr>
                </a:tc>
              </a:tr>
            </a:tbl>
          </a:graphicData>
        </a:graphic>
      </p:graphicFrame>
      <p:pic>
        <p:nvPicPr>
          <p:cNvPr id="442" name="Google Shape;442;p69"/>
          <p:cNvPicPr preferRelativeResize="0"/>
          <p:nvPr/>
        </p:nvPicPr>
        <p:blipFill>
          <a:blip r:embed="rId3">
            <a:alphaModFix/>
          </a:blip>
          <a:stretch>
            <a:fillRect/>
          </a:stretch>
        </p:blipFill>
        <p:spPr>
          <a:xfrm>
            <a:off x="6899709" y="1753350"/>
            <a:ext cx="550300" cy="541950"/>
          </a:xfrm>
          <a:prstGeom prst="rect">
            <a:avLst/>
          </a:prstGeom>
          <a:noFill/>
          <a:ln>
            <a:noFill/>
          </a:ln>
        </p:spPr>
      </p:pic>
      <p:pic>
        <p:nvPicPr>
          <p:cNvPr id="443" name="Google Shape;443;p69"/>
          <p:cNvPicPr preferRelativeResize="0"/>
          <p:nvPr/>
        </p:nvPicPr>
        <p:blipFill>
          <a:blip r:embed="rId4">
            <a:alphaModFix/>
          </a:blip>
          <a:stretch>
            <a:fillRect/>
          </a:stretch>
        </p:blipFill>
        <p:spPr>
          <a:xfrm>
            <a:off x="5060704" y="1817326"/>
            <a:ext cx="485325" cy="477990"/>
          </a:xfrm>
          <a:prstGeom prst="rect">
            <a:avLst/>
          </a:prstGeom>
          <a:noFill/>
          <a:ln>
            <a:noFill/>
          </a:ln>
        </p:spPr>
      </p:pic>
      <p:pic>
        <p:nvPicPr>
          <p:cNvPr id="444" name="Google Shape;444;p69"/>
          <p:cNvPicPr preferRelativeResize="0"/>
          <p:nvPr/>
        </p:nvPicPr>
        <p:blipFill rotWithShape="1">
          <a:blip r:embed="rId5">
            <a:alphaModFix/>
          </a:blip>
          <a:srcRect b="64239" l="0" r="78776" t="0"/>
          <a:stretch/>
        </p:blipFill>
        <p:spPr>
          <a:xfrm>
            <a:off x="2846629" y="1717400"/>
            <a:ext cx="647645" cy="613850"/>
          </a:xfrm>
          <a:prstGeom prst="rect">
            <a:avLst/>
          </a:prstGeom>
          <a:noFill/>
          <a:ln>
            <a:noFill/>
          </a:ln>
        </p:spPr>
      </p:pic>
      <p:pic>
        <p:nvPicPr>
          <p:cNvPr id="445" name="Google Shape;445;p69"/>
          <p:cNvPicPr preferRelativeResize="0"/>
          <p:nvPr/>
        </p:nvPicPr>
        <p:blipFill rotWithShape="1">
          <a:blip r:embed="rId6">
            <a:alphaModFix/>
          </a:blip>
          <a:srcRect b="47810" l="0" r="68512" t="0"/>
          <a:stretch/>
        </p:blipFill>
        <p:spPr>
          <a:xfrm>
            <a:off x="995525" y="1767814"/>
            <a:ext cx="550301" cy="513024"/>
          </a:xfrm>
          <a:prstGeom prst="rect">
            <a:avLst/>
          </a:prstGeom>
          <a:noFill/>
          <a:ln>
            <a:noFill/>
          </a:ln>
        </p:spPr>
      </p:pic>
      <p:sp>
        <p:nvSpPr>
          <p:cNvPr id="446" name="Google Shape;446;p69"/>
          <p:cNvSpPr/>
          <p:nvPr/>
        </p:nvSpPr>
        <p:spPr>
          <a:xfrm>
            <a:off x="-1775" y="0"/>
            <a:ext cx="141600" cy="51579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47" name="Google Shape;447;p69"/>
          <p:cNvPicPr preferRelativeResize="0"/>
          <p:nvPr/>
        </p:nvPicPr>
        <p:blipFill>
          <a:blip r:embed="rId7">
            <a:alphaModFix/>
          </a:blip>
          <a:stretch>
            <a:fillRect/>
          </a:stretch>
        </p:blipFill>
        <p:spPr>
          <a:xfrm>
            <a:off x="7800225" y="4481725"/>
            <a:ext cx="1108475" cy="831348"/>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1" name="Shape 451"/>
        <p:cNvGrpSpPr/>
        <p:nvPr/>
      </p:nvGrpSpPr>
      <p:grpSpPr>
        <a:xfrm>
          <a:off x="0" y="0"/>
          <a:ext cx="0" cy="0"/>
          <a:chOff x="0" y="0"/>
          <a:chExt cx="0" cy="0"/>
        </a:xfrm>
      </p:grpSpPr>
      <p:sp>
        <p:nvSpPr>
          <p:cNvPr id="452" name="Google Shape;452;p70"/>
          <p:cNvSpPr txBox="1"/>
          <p:nvPr>
            <p:ph type="title"/>
          </p:nvPr>
        </p:nvSpPr>
        <p:spPr>
          <a:xfrm>
            <a:off x="612475" y="525425"/>
            <a:ext cx="4750200" cy="427200"/>
          </a:xfrm>
          <a:prstGeom prst="rect">
            <a:avLst/>
          </a:prstGeom>
          <a:noFill/>
          <a:ln>
            <a:noFill/>
          </a:ln>
        </p:spPr>
        <p:txBody>
          <a:bodyPr anchorCtr="0" anchor="b" bIns="0" lIns="0" spcFirstLastPara="1" rIns="0" wrap="square" tIns="0">
            <a:noAutofit/>
          </a:bodyPr>
          <a:lstStyle/>
          <a:p>
            <a:pPr indent="0" lvl="0" marL="0" rtl="0" algn="l">
              <a:spcBef>
                <a:spcPts val="0"/>
              </a:spcBef>
              <a:spcAft>
                <a:spcPts val="0"/>
              </a:spcAft>
              <a:buClr>
                <a:schemeClr val="dk1"/>
              </a:buClr>
              <a:buSzPts val="1100"/>
              <a:buFont typeface="Arial"/>
              <a:buNone/>
            </a:pPr>
            <a:r>
              <a:rPr lang="en" sz="2000">
                <a:solidFill>
                  <a:srgbClr val="009EDE"/>
                </a:solidFill>
              </a:rPr>
              <a:t>ESTUDIO</a:t>
            </a:r>
            <a:r>
              <a:rPr lang="en" sz="2000">
                <a:solidFill>
                  <a:srgbClr val="009EDE"/>
                </a:solidFill>
              </a:rPr>
              <a:t>: Infraestructura para</a:t>
            </a:r>
            <a:endParaRPr sz="2000">
              <a:solidFill>
                <a:srgbClr val="009EDE"/>
              </a:solidFill>
            </a:endParaRPr>
          </a:p>
          <a:p>
            <a:pPr indent="0" lvl="0" marL="0" rtl="0" algn="l">
              <a:spcBef>
                <a:spcPts val="0"/>
              </a:spcBef>
              <a:spcAft>
                <a:spcPts val="0"/>
              </a:spcAft>
              <a:buClr>
                <a:schemeClr val="dk1"/>
              </a:buClr>
              <a:buSzPts val="1100"/>
              <a:buFont typeface="Arial"/>
              <a:buNone/>
            </a:pPr>
            <a:r>
              <a:rPr lang="en" sz="2000">
                <a:solidFill>
                  <a:srgbClr val="009EDE"/>
                </a:solidFill>
              </a:rPr>
              <a:t>la acción por el clima</a:t>
            </a:r>
            <a:endParaRPr sz="2000">
              <a:solidFill>
                <a:srgbClr val="0391D2"/>
              </a:solidFill>
              <a:latin typeface="Open Sans"/>
              <a:ea typeface="Open Sans"/>
              <a:cs typeface="Open Sans"/>
              <a:sym typeface="Open Sans"/>
            </a:endParaRPr>
          </a:p>
        </p:txBody>
      </p:sp>
      <p:pic>
        <p:nvPicPr>
          <p:cNvPr id="453" name="Google Shape;453;p70"/>
          <p:cNvPicPr preferRelativeResize="0"/>
          <p:nvPr/>
        </p:nvPicPr>
        <p:blipFill rotWithShape="1">
          <a:blip r:embed="rId3">
            <a:alphaModFix/>
          </a:blip>
          <a:srcRect b="0" l="0" r="0" t="0"/>
          <a:stretch/>
        </p:blipFill>
        <p:spPr>
          <a:xfrm>
            <a:off x="2601937" y="4612312"/>
            <a:ext cx="741997" cy="382905"/>
          </a:xfrm>
          <a:prstGeom prst="rect">
            <a:avLst/>
          </a:prstGeom>
          <a:noFill/>
          <a:ln>
            <a:noFill/>
          </a:ln>
        </p:spPr>
      </p:pic>
      <p:pic>
        <p:nvPicPr>
          <p:cNvPr id="454" name="Google Shape;454;p70"/>
          <p:cNvPicPr preferRelativeResize="0"/>
          <p:nvPr/>
        </p:nvPicPr>
        <p:blipFill rotWithShape="1">
          <a:blip r:embed="rId4">
            <a:alphaModFix/>
          </a:blip>
          <a:srcRect b="0" l="0" r="0" t="0"/>
          <a:stretch/>
        </p:blipFill>
        <p:spPr>
          <a:xfrm>
            <a:off x="2037438" y="4609530"/>
            <a:ext cx="384675" cy="388484"/>
          </a:xfrm>
          <a:prstGeom prst="rect">
            <a:avLst/>
          </a:prstGeom>
          <a:noFill/>
          <a:ln>
            <a:noFill/>
          </a:ln>
        </p:spPr>
      </p:pic>
      <p:pic>
        <p:nvPicPr>
          <p:cNvPr id="455" name="Google Shape;455;p70"/>
          <p:cNvPicPr preferRelativeResize="0"/>
          <p:nvPr/>
        </p:nvPicPr>
        <p:blipFill rotWithShape="1">
          <a:blip r:embed="rId5">
            <a:alphaModFix/>
          </a:blip>
          <a:srcRect b="0" l="0" r="0" t="1127"/>
          <a:stretch/>
        </p:blipFill>
        <p:spPr>
          <a:xfrm>
            <a:off x="5480550" y="212362"/>
            <a:ext cx="3458776" cy="4718774"/>
          </a:xfrm>
          <a:prstGeom prst="rect">
            <a:avLst/>
          </a:prstGeom>
          <a:noFill/>
          <a:ln>
            <a:noFill/>
          </a:ln>
          <a:effectLst>
            <a:outerShdw blurRad="57150" rotWithShape="0" algn="bl" dir="5400000" dist="19050">
              <a:srgbClr val="000000">
                <a:alpha val="50000"/>
              </a:srgbClr>
            </a:outerShdw>
          </a:effectLst>
        </p:spPr>
      </p:pic>
      <p:sp>
        <p:nvSpPr>
          <p:cNvPr id="456" name="Google Shape;456;p70"/>
          <p:cNvSpPr txBox="1"/>
          <p:nvPr/>
        </p:nvSpPr>
        <p:spPr>
          <a:xfrm>
            <a:off x="681100" y="1115350"/>
            <a:ext cx="4643400" cy="3376200"/>
          </a:xfrm>
          <a:prstGeom prst="rect">
            <a:avLst/>
          </a:prstGeom>
          <a:noFill/>
          <a:ln cap="flat" cmpd="sng" w="9525">
            <a:solidFill>
              <a:srgbClr val="97999B"/>
            </a:solidFill>
            <a:prstDash val="dot"/>
            <a:round/>
            <a:headEnd len="sm" w="sm" type="none"/>
            <a:tailEnd len="sm" w="sm" type="none"/>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t/>
            </a:r>
            <a:endParaRPr b="1" sz="1300">
              <a:solidFill>
                <a:srgbClr val="FFC72C"/>
              </a:solidFill>
              <a:latin typeface="Open Sans"/>
              <a:ea typeface="Open Sans"/>
              <a:cs typeface="Open Sans"/>
              <a:sym typeface="Open Sans"/>
            </a:endParaRPr>
          </a:p>
          <a:p>
            <a:pPr indent="0" lvl="0" marL="0" rtl="0" algn="l">
              <a:lnSpc>
                <a:spcPct val="115000"/>
              </a:lnSpc>
              <a:spcBef>
                <a:spcPts val="0"/>
              </a:spcBef>
              <a:spcAft>
                <a:spcPts val="0"/>
              </a:spcAft>
              <a:buNone/>
            </a:pPr>
            <a:r>
              <a:rPr lang="en" sz="1300">
                <a:solidFill>
                  <a:srgbClr val="97999B"/>
                </a:solidFill>
                <a:latin typeface="Open Sans"/>
                <a:ea typeface="Open Sans"/>
                <a:cs typeface="Open Sans"/>
                <a:sym typeface="Open Sans"/>
              </a:rPr>
              <a:t>El último informe de </a:t>
            </a:r>
            <a:r>
              <a:rPr b="1" lang="en" sz="1300">
                <a:solidFill>
                  <a:srgbClr val="97999B"/>
                </a:solidFill>
                <a:latin typeface="Open Sans"/>
                <a:ea typeface="Open Sans"/>
                <a:cs typeface="Open Sans"/>
                <a:sym typeface="Open Sans"/>
              </a:rPr>
              <a:t>UNOPS,  realizado junto con el PNUMA y la Universidad de Oxford</a:t>
            </a:r>
            <a:r>
              <a:rPr lang="en" sz="1300">
                <a:solidFill>
                  <a:srgbClr val="97999B"/>
                </a:solidFill>
                <a:latin typeface="Open Sans"/>
                <a:ea typeface="Open Sans"/>
                <a:cs typeface="Open Sans"/>
                <a:sym typeface="Open Sans"/>
              </a:rPr>
              <a:t>, pone de relieve el papel, a menudo ignorado, de las inversiones en infraestructuras con poca visión de futuro, que no consideran el bloqueo de emisiones de carbono a futuro y por tanto, la </a:t>
            </a:r>
            <a:r>
              <a:rPr b="1" lang="en" sz="1300">
                <a:solidFill>
                  <a:srgbClr val="97999B"/>
                </a:solidFill>
                <a:latin typeface="Open Sans"/>
                <a:ea typeface="Open Sans"/>
                <a:cs typeface="Open Sans"/>
                <a:sym typeface="Open Sans"/>
              </a:rPr>
              <a:t>transición necesaria hacia la neutralidad.</a:t>
            </a:r>
            <a:r>
              <a:rPr lang="en" sz="1300">
                <a:solidFill>
                  <a:srgbClr val="97999B"/>
                </a:solidFill>
                <a:latin typeface="Open Sans"/>
                <a:ea typeface="Open Sans"/>
                <a:cs typeface="Open Sans"/>
                <a:sym typeface="Open Sans"/>
              </a:rPr>
              <a:t> </a:t>
            </a:r>
            <a:endParaRPr sz="1300">
              <a:solidFill>
                <a:srgbClr val="97999B"/>
              </a:solidFill>
              <a:latin typeface="Open Sans"/>
              <a:ea typeface="Open Sans"/>
              <a:cs typeface="Open Sans"/>
              <a:sym typeface="Open Sans"/>
            </a:endParaRPr>
          </a:p>
          <a:p>
            <a:pPr indent="0" lvl="0" marL="0" rtl="0" algn="l">
              <a:lnSpc>
                <a:spcPct val="115000"/>
              </a:lnSpc>
              <a:spcBef>
                <a:spcPts val="0"/>
              </a:spcBef>
              <a:spcAft>
                <a:spcPts val="0"/>
              </a:spcAft>
              <a:buNone/>
            </a:pPr>
            <a:r>
              <a:t/>
            </a:r>
            <a:endParaRPr sz="1300">
              <a:solidFill>
                <a:srgbClr val="97999B"/>
              </a:solidFill>
              <a:latin typeface="Open Sans"/>
              <a:ea typeface="Open Sans"/>
              <a:cs typeface="Open Sans"/>
              <a:sym typeface="Open Sans"/>
            </a:endParaRPr>
          </a:p>
          <a:p>
            <a:pPr indent="0" lvl="0" marL="0" rtl="0" algn="l">
              <a:lnSpc>
                <a:spcPct val="115000"/>
              </a:lnSpc>
              <a:spcBef>
                <a:spcPts val="0"/>
              </a:spcBef>
              <a:spcAft>
                <a:spcPts val="0"/>
              </a:spcAft>
              <a:buNone/>
            </a:pPr>
            <a:r>
              <a:rPr b="1" lang="en" sz="1300">
                <a:solidFill>
                  <a:schemeClr val="lt2"/>
                </a:solidFill>
                <a:latin typeface="Open Sans"/>
                <a:ea typeface="Open Sans"/>
                <a:cs typeface="Open Sans"/>
                <a:sym typeface="Open Sans"/>
              </a:rPr>
              <a:t>El informe destaca algunos de los pasos clave que los profesionales pueden dar para garantizar que los proyectos de infraestructura incorporen medidas de adaptación y mitigación del clima, sin dejar de aspirar a la sostenibilidad a largo plazo.</a:t>
            </a:r>
            <a:endParaRPr b="1" sz="1300">
              <a:solidFill>
                <a:schemeClr val="lt2"/>
              </a:solidFill>
              <a:latin typeface="Open Sans"/>
              <a:ea typeface="Open Sans"/>
              <a:cs typeface="Open Sans"/>
              <a:sym typeface="Open Sans"/>
            </a:endParaRPr>
          </a:p>
        </p:txBody>
      </p:sp>
      <p:grpSp>
        <p:nvGrpSpPr>
          <p:cNvPr id="457" name="Google Shape;457;p70"/>
          <p:cNvGrpSpPr/>
          <p:nvPr/>
        </p:nvGrpSpPr>
        <p:grpSpPr>
          <a:xfrm rot="-5400000">
            <a:off x="230073" y="1893146"/>
            <a:ext cx="487202" cy="333045"/>
            <a:chOff x="743425" y="3644950"/>
            <a:chExt cx="393000" cy="268650"/>
          </a:xfrm>
        </p:grpSpPr>
        <p:sp>
          <p:nvSpPr>
            <p:cNvPr id="458" name="Google Shape;458;p70"/>
            <p:cNvSpPr/>
            <p:nvPr/>
          </p:nvSpPr>
          <p:spPr>
            <a:xfrm rot="10800000">
              <a:off x="743425" y="3730600"/>
              <a:ext cx="393000" cy="183000"/>
            </a:xfrm>
            <a:prstGeom prst="triangle">
              <a:avLst>
                <a:gd fmla="val 50000" name="adj"/>
              </a:avLst>
            </a:prstGeom>
            <a:solidFill>
              <a:srgbClr val="97999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9" name="Google Shape;459;p70"/>
            <p:cNvSpPr/>
            <p:nvPr/>
          </p:nvSpPr>
          <p:spPr>
            <a:xfrm rot="10800000">
              <a:off x="743425" y="3644950"/>
              <a:ext cx="393000" cy="183000"/>
            </a:xfrm>
            <a:prstGeom prst="triangle">
              <a:avLst>
                <a:gd fmla="val 50000" name="adj"/>
              </a:avLst>
            </a:prstGeom>
            <a:solidFill>
              <a:srgbClr val="FFC72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60" name="Google Shape;460;p70"/>
          <p:cNvSpPr/>
          <p:nvPr/>
        </p:nvSpPr>
        <p:spPr>
          <a:xfrm>
            <a:off x="-1775" y="0"/>
            <a:ext cx="141600" cy="51579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4" name="Shape 464"/>
        <p:cNvGrpSpPr/>
        <p:nvPr/>
      </p:nvGrpSpPr>
      <p:grpSpPr>
        <a:xfrm>
          <a:off x="0" y="0"/>
          <a:ext cx="0" cy="0"/>
          <a:chOff x="0" y="0"/>
          <a:chExt cx="0" cy="0"/>
        </a:xfrm>
      </p:grpSpPr>
      <p:sp>
        <p:nvSpPr>
          <p:cNvPr id="465" name="Google Shape;465;p71"/>
          <p:cNvSpPr txBox="1"/>
          <p:nvPr>
            <p:ph type="title"/>
          </p:nvPr>
        </p:nvSpPr>
        <p:spPr>
          <a:xfrm>
            <a:off x="536275" y="296825"/>
            <a:ext cx="7704000" cy="427200"/>
          </a:xfrm>
          <a:prstGeom prst="rect">
            <a:avLst/>
          </a:prstGeom>
          <a:noFill/>
          <a:ln>
            <a:noFill/>
          </a:ln>
        </p:spPr>
        <p:txBody>
          <a:bodyPr anchorCtr="0" anchor="b" bIns="0" lIns="0" spcFirstLastPara="1" rIns="0" wrap="square" tIns="0">
            <a:noAutofit/>
          </a:bodyPr>
          <a:lstStyle/>
          <a:p>
            <a:pPr indent="0" lvl="0" marL="0" rtl="0" algn="l">
              <a:spcBef>
                <a:spcPts val="0"/>
              </a:spcBef>
              <a:spcAft>
                <a:spcPts val="0"/>
              </a:spcAft>
              <a:buClr>
                <a:schemeClr val="dk1"/>
              </a:buClr>
              <a:buSzPts val="1100"/>
              <a:buFont typeface="Arial"/>
              <a:buNone/>
            </a:pPr>
            <a:r>
              <a:rPr lang="en" sz="2000">
                <a:solidFill>
                  <a:srgbClr val="009EDE"/>
                </a:solidFill>
              </a:rPr>
              <a:t>Alcance del estudio</a:t>
            </a:r>
            <a:endParaRPr sz="2000">
              <a:solidFill>
                <a:srgbClr val="0391D2"/>
              </a:solidFill>
              <a:latin typeface="Open Sans"/>
              <a:ea typeface="Open Sans"/>
              <a:cs typeface="Open Sans"/>
              <a:sym typeface="Open Sans"/>
            </a:endParaRPr>
          </a:p>
        </p:txBody>
      </p:sp>
      <p:sp>
        <p:nvSpPr>
          <p:cNvPr id="466" name="Google Shape;466;p71"/>
          <p:cNvSpPr txBox="1"/>
          <p:nvPr/>
        </p:nvSpPr>
        <p:spPr>
          <a:xfrm>
            <a:off x="454250" y="912125"/>
            <a:ext cx="4696500" cy="36327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Clr>
                <a:srgbClr val="0291D2"/>
              </a:buClr>
              <a:buSzPts val="1400"/>
              <a:buFont typeface="Open Sans"/>
              <a:buChar char="●"/>
            </a:pPr>
            <a:r>
              <a:rPr lang="en">
                <a:solidFill>
                  <a:srgbClr val="0291D2"/>
                </a:solidFill>
                <a:latin typeface="Open Sans"/>
                <a:ea typeface="Open Sans"/>
                <a:cs typeface="Open Sans"/>
                <a:sym typeface="Open Sans"/>
              </a:rPr>
              <a:t>Sectores de infraestructura</a:t>
            </a:r>
            <a:r>
              <a:rPr lang="en">
                <a:solidFill>
                  <a:srgbClr val="0291D2"/>
                </a:solidFill>
                <a:latin typeface="Open Sans"/>
                <a:ea typeface="Open Sans"/>
                <a:cs typeface="Open Sans"/>
                <a:sym typeface="Open Sans"/>
              </a:rPr>
              <a:t>:</a:t>
            </a:r>
            <a:endParaRPr>
              <a:solidFill>
                <a:srgbClr val="0291D2"/>
              </a:solidFill>
              <a:latin typeface="Open Sans"/>
              <a:ea typeface="Open Sans"/>
              <a:cs typeface="Open Sans"/>
              <a:sym typeface="Open Sans"/>
            </a:endParaRPr>
          </a:p>
          <a:p>
            <a:pPr indent="-317500" lvl="1" marL="914400" rtl="0" algn="l">
              <a:spcBef>
                <a:spcPts val="0"/>
              </a:spcBef>
              <a:spcAft>
                <a:spcPts val="0"/>
              </a:spcAft>
              <a:buClr>
                <a:srgbClr val="0291D2"/>
              </a:buClr>
              <a:buSzPts val="1400"/>
              <a:buFont typeface="Open Sans"/>
              <a:buChar char="○"/>
            </a:pPr>
            <a:r>
              <a:rPr lang="en">
                <a:solidFill>
                  <a:srgbClr val="0291D2"/>
                </a:solidFill>
                <a:latin typeface="Open Sans"/>
                <a:ea typeface="Open Sans"/>
                <a:cs typeface="Open Sans"/>
                <a:sym typeface="Open Sans"/>
              </a:rPr>
              <a:t>Energía</a:t>
            </a:r>
            <a:endParaRPr>
              <a:solidFill>
                <a:srgbClr val="0291D2"/>
              </a:solidFill>
              <a:latin typeface="Open Sans"/>
              <a:ea typeface="Open Sans"/>
              <a:cs typeface="Open Sans"/>
              <a:sym typeface="Open Sans"/>
            </a:endParaRPr>
          </a:p>
          <a:p>
            <a:pPr indent="-317500" lvl="1" marL="914400" rtl="0" algn="l">
              <a:spcBef>
                <a:spcPts val="0"/>
              </a:spcBef>
              <a:spcAft>
                <a:spcPts val="0"/>
              </a:spcAft>
              <a:buClr>
                <a:srgbClr val="0291D2"/>
              </a:buClr>
              <a:buSzPts val="1400"/>
              <a:buFont typeface="Open Sans"/>
              <a:buChar char="○"/>
            </a:pPr>
            <a:r>
              <a:rPr lang="en">
                <a:solidFill>
                  <a:srgbClr val="0291D2"/>
                </a:solidFill>
                <a:latin typeface="Open Sans"/>
                <a:ea typeface="Open Sans"/>
                <a:cs typeface="Open Sans"/>
                <a:sym typeface="Open Sans"/>
              </a:rPr>
              <a:t>Transporte</a:t>
            </a:r>
            <a:endParaRPr>
              <a:solidFill>
                <a:srgbClr val="0291D2"/>
              </a:solidFill>
              <a:latin typeface="Open Sans"/>
              <a:ea typeface="Open Sans"/>
              <a:cs typeface="Open Sans"/>
              <a:sym typeface="Open Sans"/>
            </a:endParaRPr>
          </a:p>
          <a:p>
            <a:pPr indent="-317500" lvl="1" marL="914400" rtl="0" algn="l">
              <a:spcBef>
                <a:spcPts val="0"/>
              </a:spcBef>
              <a:spcAft>
                <a:spcPts val="0"/>
              </a:spcAft>
              <a:buClr>
                <a:srgbClr val="0291D2"/>
              </a:buClr>
              <a:buSzPts val="1400"/>
              <a:buFont typeface="Open Sans"/>
              <a:buChar char="○"/>
            </a:pPr>
            <a:r>
              <a:rPr lang="en">
                <a:solidFill>
                  <a:srgbClr val="0291D2"/>
                </a:solidFill>
                <a:latin typeface="Open Sans"/>
                <a:ea typeface="Open Sans"/>
                <a:cs typeface="Open Sans"/>
                <a:sym typeface="Open Sans"/>
              </a:rPr>
              <a:t>Agua</a:t>
            </a:r>
            <a:endParaRPr>
              <a:solidFill>
                <a:srgbClr val="0291D2"/>
              </a:solidFill>
              <a:latin typeface="Open Sans"/>
              <a:ea typeface="Open Sans"/>
              <a:cs typeface="Open Sans"/>
              <a:sym typeface="Open Sans"/>
            </a:endParaRPr>
          </a:p>
          <a:p>
            <a:pPr indent="-317500" lvl="1" marL="914400" rtl="0" algn="l">
              <a:spcBef>
                <a:spcPts val="0"/>
              </a:spcBef>
              <a:spcAft>
                <a:spcPts val="0"/>
              </a:spcAft>
              <a:buClr>
                <a:srgbClr val="0291D2"/>
              </a:buClr>
              <a:buSzPts val="1400"/>
              <a:buFont typeface="Open Sans"/>
              <a:buChar char="○"/>
            </a:pPr>
            <a:r>
              <a:rPr lang="en">
                <a:solidFill>
                  <a:srgbClr val="0291D2"/>
                </a:solidFill>
                <a:latin typeface="Open Sans"/>
                <a:ea typeface="Open Sans"/>
                <a:cs typeface="Open Sans"/>
                <a:sym typeface="Open Sans"/>
              </a:rPr>
              <a:t>Residuos sólidos</a:t>
            </a:r>
            <a:endParaRPr>
              <a:solidFill>
                <a:srgbClr val="0291D2"/>
              </a:solidFill>
              <a:latin typeface="Open Sans"/>
              <a:ea typeface="Open Sans"/>
              <a:cs typeface="Open Sans"/>
              <a:sym typeface="Open Sans"/>
            </a:endParaRPr>
          </a:p>
          <a:p>
            <a:pPr indent="-317500" lvl="1" marL="914400" rtl="0" algn="l">
              <a:spcBef>
                <a:spcPts val="0"/>
              </a:spcBef>
              <a:spcAft>
                <a:spcPts val="0"/>
              </a:spcAft>
              <a:buClr>
                <a:srgbClr val="0291D2"/>
              </a:buClr>
              <a:buSzPts val="1400"/>
              <a:buFont typeface="Open Sans"/>
              <a:buChar char="○"/>
            </a:pPr>
            <a:r>
              <a:rPr lang="en">
                <a:solidFill>
                  <a:srgbClr val="0291D2"/>
                </a:solidFill>
                <a:latin typeface="Open Sans"/>
                <a:ea typeface="Open Sans"/>
                <a:cs typeface="Open Sans"/>
                <a:sym typeface="Open Sans"/>
              </a:rPr>
              <a:t>Comunicaciones digitales</a:t>
            </a:r>
            <a:endParaRPr>
              <a:solidFill>
                <a:srgbClr val="0291D2"/>
              </a:solidFill>
              <a:latin typeface="Open Sans"/>
              <a:ea typeface="Open Sans"/>
              <a:cs typeface="Open Sans"/>
              <a:sym typeface="Open Sans"/>
            </a:endParaRPr>
          </a:p>
          <a:p>
            <a:pPr indent="-317500" lvl="1" marL="914400" rtl="0" algn="l">
              <a:spcBef>
                <a:spcPts val="0"/>
              </a:spcBef>
              <a:spcAft>
                <a:spcPts val="0"/>
              </a:spcAft>
              <a:buClr>
                <a:srgbClr val="0291D2"/>
              </a:buClr>
              <a:buSzPts val="1400"/>
              <a:buFont typeface="Open Sans"/>
              <a:buChar char="○"/>
            </a:pPr>
            <a:r>
              <a:rPr lang="en">
                <a:solidFill>
                  <a:srgbClr val="0291D2"/>
                </a:solidFill>
                <a:latin typeface="Open Sans"/>
                <a:ea typeface="Open Sans"/>
                <a:cs typeface="Open Sans"/>
                <a:sym typeface="Open Sans"/>
              </a:rPr>
              <a:t>Edificios (viviendas, hospitales, escuelas, etc.)</a:t>
            </a:r>
            <a:endParaRPr>
              <a:solidFill>
                <a:srgbClr val="0291D2"/>
              </a:solidFill>
              <a:latin typeface="Open Sans"/>
              <a:ea typeface="Open Sans"/>
              <a:cs typeface="Open Sans"/>
              <a:sym typeface="Open Sans"/>
            </a:endParaRPr>
          </a:p>
          <a:p>
            <a:pPr indent="0" lvl="0" marL="914400" rtl="0" algn="l">
              <a:spcBef>
                <a:spcPts val="0"/>
              </a:spcBef>
              <a:spcAft>
                <a:spcPts val="0"/>
              </a:spcAft>
              <a:buNone/>
            </a:pPr>
            <a:r>
              <a:t/>
            </a:r>
            <a:endParaRPr>
              <a:solidFill>
                <a:srgbClr val="0291D2"/>
              </a:solidFill>
              <a:latin typeface="Open Sans"/>
              <a:ea typeface="Open Sans"/>
              <a:cs typeface="Open Sans"/>
              <a:sym typeface="Open Sans"/>
            </a:endParaRPr>
          </a:p>
          <a:p>
            <a:pPr indent="-317500" lvl="0" marL="457200" rtl="0" algn="l">
              <a:spcBef>
                <a:spcPts val="0"/>
              </a:spcBef>
              <a:spcAft>
                <a:spcPts val="0"/>
              </a:spcAft>
              <a:buClr>
                <a:srgbClr val="0291D2"/>
              </a:buClr>
              <a:buSzPts val="1400"/>
              <a:buFont typeface="Open Sans"/>
              <a:buChar char="●"/>
            </a:pPr>
            <a:r>
              <a:rPr lang="en">
                <a:solidFill>
                  <a:srgbClr val="0291D2"/>
                </a:solidFill>
                <a:latin typeface="Open Sans"/>
                <a:ea typeface="Open Sans"/>
                <a:cs typeface="Open Sans"/>
                <a:sym typeface="Open Sans"/>
              </a:rPr>
              <a:t>Acción climática</a:t>
            </a:r>
            <a:endParaRPr>
              <a:solidFill>
                <a:srgbClr val="0291D2"/>
              </a:solidFill>
              <a:latin typeface="Open Sans"/>
              <a:ea typeface="Open Sans"/>
              <a:cs typeface="Open Sans"/>
              <a:sym typeface="Open Sans"/>
            </a:endParaRPr>
          </a:p>
          <a:p>
            <a:pPr indent="-317500" lvl="1" marL="914400" rtl="0" algn="l">
              <a:spcBef>
                <a:spcPts val="0"/>
              </a:spcBef>
              <a:spcAft>
                <a:spcPts val="0"/>
              </a:spcAft>
              <a:buClr>
                <a:srgbClr val="0291D2"/>
              </a:buClr>
              <a:buSzPts val="1400"/>
              <a:buFont typeface="Open Sans"/>
              <a:buChar char="○"/>
            </a:pPr>
            <a:r>
              <a:rPr lang="en">
                <a:solidFill>
                  <a:srgbClr val="0291D2"/>
                </a:solidFill>
                <a:latin typeface="Open Sans"/>
                <a:ea typeface="Open Sans"/>
                <a:cs typeface="Open Sans"/>
                <a:sym typeface="Open Sans"/>
              </a:rPr>
              <a:t>Mitigación</a:t>
            </a:r>
            <a:endParaRPr>
              <a:solidFill>
                <a:srgbClr val="0291D2"/>
              </a:solidFill>
              <a:latin typeface="Open Sans"/>
              <a:ea typeface="Open Sans"/>
              <a:cs typeface="Open Sans"/>
              <a:sym typeface="Open Sans"/>
            </a:endParaRPr>
          </a:p>
          <a:p>
            <a:pPr indent="-317500" lvl="1" marL="914400" rtl="0" algn="l">
              <a:spcBef>
                <a:spcPts val="0"/>
              </a:spcBef>
              <a:spcAft>
                <a:spcPts val="0"/>
              </a:spcAft>
              <a:buClr>
                <a:srgbClr val="0291D2"/>
              </a:buClr>
              <a:buSzPts val="1400"/>
              <a:buFont typeface="Open Sans"/>
              <a:buChar char="○"/>
            </a:pPr>
            <a:r>
              <a:rPr lang="en">
                <a:solidFill>
                  <a:srgbClr val="0291D2"/>
                </a:solidFill>
                <a:latin typeface="Open Sans"/>
                <a:ea typeface="Open Sans"/>
                <a:cs typeface="Open Sans"/>
                <a:sym typeface="Open Sans"/>
              </a:rPr>
              <a:t>Adaptación</a:t>
            </a:r>
            <a:endParaRPr>
              <a:solidFill>
                <a:srgbClr val="0291D2"/>
              </a:solidFill>
              <a:latin typeface="Open Sans"/>
              <a:ea typeface="Open Sans"/>
              <a:cs typeface="Open Sans"/>
              <a:sym typeface="Open Sans"/>
            </a:endParaRPr>
          </a:p>
          <a:p>
            <a:pPr indent="-317500" lvl="1" marL="914400" rtl="0" algn="l">
              <a:spcBef>
                <a:spcPts val="0"/>
              </a:spcBef>
              <a:spcAft>
                <a:spcPts val="0"/>
              </a:spcAft>
              <a:buClr>
                <a:srgbClr val="0291D2"/>
              </a:buClr>
              <a:buSzPts val="1400"/>
              <a:buFont typeface="Open Sans"/>
              <a:buChar char="○"/>
            </a:pPr>
            <a:r>
              <a:rPr lang="en">
                <a:solidFill>
                  <a:srgbClr val="0291D2"/>
                </a:solidFill>
                <a:latin typeface="Open Sans"/>
                <a:ea typeface="Open Sans"/>
                <a:cs typeface="Open Sans"/>
                <a:sym typeface="Open Sans"/>
              </a:rPr>
              <a:t>Progreso hacia el Acuerdo de París</a:t>
            </a:r>
            <a:endParaRPr>
              <a:solidFill>
                <a:srgbClr val="0291D2"/>
              </a:solidFill>
              <a:latin typeface="Open Sans"/>
              <a:ea typeface="Open Sans"/>
              <a:cs typeface="Open Sans"/>
              <a:sym typeface="Open Sans"/>
            </a:endParaRPr>
          </a:p>
          <a:p>
            <a:pPr indent="-317500" lvl="1" marL="914400" rtl="0" algn="l">
              <a:spcBef>
                <a:spcPts val="0"/>
              </a:spcBef>
              <a:spcAft>
                <a:spcPts val="0"/>
              </a:spcAft>
              <a:buClr>
                <a:srgbClr val="0291D2"/>
              </a:buClr>
              <a:buSzPts val="1400"/>
              <a:buFont typeface="Open Sans"/>
              <a:buChar char="○"/>
            </a:pPr>
            <a:r>
              <a:t/>
            </a:r>
            <a:endParaRPr>
              <a:solidFill>
                <a:srgbClr val="0291D2"/>
              </a:solidFill>
              <a:latin typeface="Open Sans"/>
              <a:ea typeface="Open Sans"/>
              <a:cs typeface="Open Sans"/>
              <a:sym typeface="Open Sans"/>
            </a:endParaRPr>
          </a:p>
          <a:p>
            <a:pPr indent="-317500" lvl="0" marL="457200" rtl="0" algn="l">
              <a:spcBef>
                <a:spcPts val="0"/>
              </a:spcBef>
              <a:spcAft>
                <a:spcPts val="0"/>
              </a:spcAft>
              <a:buClr>
                <a:srgbClr val="0291D2"/>
              </a:buClr>
              <a:buSzPts val="1400"/>
              <a:buFont typeface="Open Sans"/>
              <a:buChar char="●"/>
            </a:pPr>
            <a:r>
              <a:rPr lang="en">
                <a:solidFill>
                  <a:srgbClr val="0291D2"/>
                </a:solidFill>
                <a:latin typeface="Open Sans"/>
                <a:ea typeface="Open Sans"/>
                <a:cs typeface="Open Sans"/>
                <a:sym typeface="Open Sans"/>
              </a:rPr>
              <a:t>Desarrollo Sostenible</a:t>
            </a:r>
            <a:endParaRPr>
              <a:solidFill>
                <a:srgbClr val="0291D2"/>
              </a:solidFill>
              <a:latin typeface="Open Sans"/>
              <a:ea typeface="Open Sans"/>
              <a:cs typeface="Open Sans"/>
              <a:sym typeface="Open Sans"/>
            </a:endParaRPr>
          </a:p>
          <a:p>
            <a:pPr indent="-317500" lvl="1" marL="914400" rtl="0" algn="l">
              <a:spcBef>
                <a:spcPts val="0"/>
              </a:spcBef>
              <a:spcAft>
                <a:spcPts val="0"/>
              </a:spcAft>
              <a:buClr>
                <a:srgbClr val="0291D2"/>
              </a:buClr>
              <a:buSzPts val="1400"/>
              <a:buFont typeface="Open Sans"/>
              <a:buChar char="○"/>
            </a:pPr>
            <a:r>
              <a:rPr lang="en">
                <a:solidFill>
                  <a:srgbClr val="0291D2"/>
                </a:solidFill>
                <a:latin typeface="Open Sans"/>
                <a:ea typeface="Open Sans"/>
                <a:cs typeface="Open Sans"/>
                <a:sym typeface="Open Sans"/>
              </a:rPr>
              <a:t>Progreso hacia los ODS y la Agenda 2030</a:t>
            </a:r>
            <a:endParaRPr>
              <a:solidFill>
                <a:srgbClr val="0291D2"/>
              </a:solidFill>
              <a:latin typeface="Open Sans"/>
              <a:ea typeface="Open Sans"/>
              <a:cs typeface="Open Sans"/>
              <a:sym typeface="Open Sans"/>
            </a:endParaRPr>
          </a:p>
        </p:txBody>
      </p:sp>
      <p:pic>
        <p:nvPicPr>
          <p:cNvPr id="467" name="Google Shape;467;p71"/>
          <p:cNvPicPr preferRelativeResize="0"/>
          <p:nvPr/>
        </p:nvPicPr>
        <p:blipFill rotWithShape="1">
          <a:blip r:embed="rId3">
            <a:alphaModFix/>
          </a:blip>
          <a:srcRect b="0" l="0" r="-2679" t="1127"/>
          <a:stretch/>
        </p:blipFill>
        <p:spPr>
          <a:xfrm>
            <a:off x="5298600" y="172875"/>
            <a:ext cx="1185576" cy="1575174"/>
          </a:xfrm>
          <a:prstGeom prst="rect">
            <a:avLst/>
          </a:prstGeom>
          <a:noFill/>
          <a:ln>
            <a:noFill/>
          </a:ln>
          <a:effectLst>
            <a:outerShdw blurRad="57150" rotWithShape="0" algn="bl" dir="5400000" dist="19050">
              <a:srgbClr val="000000">
                <a:alpha val="50000"/>
              </a:srgbClr>
            </a:outerShdw>
          </a:effectLst>
        </p:spPr>
      </p:pic>
      <p:pic>
        <p:nvPicPr>
          <p:cNvPr id="468" name="Google Shape;468;p71"/>
          <p:cNvPicPr preferRelativeResize="0"/>
          <p:nvPr/>
        </p:nvPicPr>
        <p:blipFill>
          <a:blip r:embed="rId4">
            <a:alphaModFix/>
          </a:blip>
          <a:stretch>
            <a:fillRect/>
          </a:stretch>
        </p:blipFill>
        <p:spPr>
          <a:xfrm>
            <a:off x="5336525" y="1800050"/>
            <a:ext cx="1114193" cy="1579373"/>
          </a:xfrm>
          <a:prstGeom prst="rect">
            <a:avLst/>
          </a:prstGeom>
          <a:noFill/>
          <a:ln>
            <a:noFill/>
          </a:ln>
          <a:effectLst>
            <a:outerShdw blurRad="57150" rotWithShape="0" algn="bl" dir="5400000" dist="19050">
              <a:srgbClr val="000000">
                <a:alpha val="50000"/>
              </a:srgbClr>
            </a:outerShdw>
          </a:effectLst>
        </p:spPr>
      </p:pic>
      <p:pic>
        <p:nvPicPr>
          <p:cNvPr id="469" name="Google Shape;469;p71"/>
          <p:cNvPicPr preferRelativeResize="0"/>
          <p:nvPr/>
        </p:nvPicPr>
        <p:blipFill>
          <a:blip r:embed="rId5">
            <a:alphaModFix/>
          </a:blip>
          <a:stretch>
            <a:fillRect/>
          </a:stretch>
        </p:blipFill>
        <p:spPr>
          <a:xfrm>
            <a:off x="7749173" y="140799"/>
            <a:ext cx="1114199" cy="1577062"/>
          </a:xfrm>
          <a:prstGeom prst="rect">
            <a:avLst/>
          </a:prstGeom>
          <a:noFill/>
          <a:ln>
            <a:noFill/>
          </a:ln>
          <a:effectLst>
            <a:outerShdw blurRad="57150" rotWithShape="0" algn="bl" dir="5400000" dist="19050">
              <a:srgbClr val="000000">
                <a:alpha val="50000"/>
              </a:srgbClr>
            </a:outerShdw>
          </a:effectLst>
        </p:spPr>
      </p:pic>
      <p:pic>
        <p:nvPicPr>
          <p:cNvPr id="470" name="Google Shape;470;p71"/>
          <p:cNvPicPr preferRelativeResize="0"/>
          <p:nvPr/>
        </p:nvPicPr>
        <p:blipFill>
          <a:blip r:embed="rId6">
            <a:alphaModFix/>
          </a:blip>
          <a:stretch>
            <a:fillRect/>
          </a:stretch>
        </p:blipFill>
        <p:spPr>
          <a:xfrm>
            <a:off x="6559573" y="1781512"/>
            <a:ext cx="1114200" cy="1580483"/>
          </a:xfrm>
          <a:prstGeom prst="rect">
            <a:avLst/>
          </a:prstGeom>
          <a:noFill/>
          <a:ln>
            <a:noFill/>
          </a:ln>
          <a:effectLst>
            <a:outerShdw blurRad="57150" rotWithShape="0" algn="bl" dir="5400000" dist="19050">
              <a:srgbClr val="000000">
                <a:alpha val="50000"/>
              </a:srgbClr>
            </a:outerShdw>
          </a:effectLst>
        </p:spPr>
      </p:pic>
      <p:pic>
        <p:nvPicPr>
          <p:cNvPr id="471" name="Google Shape;471;p71"/>
          <p:cNvPicPr preferRelativeResize="0"/>
          <p:nvPr/>
        </p:nvPicPr>
        <p:blipFill>
          <a:blip r:embed="rId7">
            <a:alphaModFix/>
          </a:blip>
          <a:stretch>
            <a:fillRect/>
          </a:stretch>
        </p:blipFill>
        <p:spPr>
          <a:xfrm>
            <a:off x="7749182" y="1784163"/>
            <a:ext cx="1114199" cy="1575178"/>
          </a:xfrm>
          <a:prstGeom prst="rect">
            <a:avLst/>
          </a:prstGeom>
          <a:noFill/>
          <a:ln>
            <a:noFill/>
          </a:ln>
          <a:effectLst>
            <a:outerShdw blurRad="57150" rotWithShape="0" algn="bl" dir="5400000" dist="19050">
              <a:srgbClr val="000000">
                <a:alpha val="50000"/>
              </a:srgbClr>
            </a:outerShdw>
          </a:effectLst>
        </p:spPr>
      </p:pic>
      <p:pic>
        <p:nvPicPr>
          <p:cNvPr id="472" name="Google Shape;472;p71"/>
          <p:cNvPicPr preferRelativeResize="0"/>
          <p:nvPr/>
        </p:nvPicPr>
        <p:blipFill>
          <a:blip r:embed="rId8">
            <a:alphaModFix/>
          </a:blip>
          <a:stretch>
            <a:fillRect/>
          </a:stretch>
        </p:blipFill>
        <p:spPr>
          <a:xfrm>
            <a:off x="6559574" y="3461350"/>
            <a:ext cx="1114200" cy="1574514"/>
          </a:xfrm>
          <a:prstGeom prst="rect">
            <a:avLst/>
          </a:prstGeom>
          <a:noFill/>
          <a:ln>
            <a:noFill/>
          </a:ln>
          <a:effectLst>
            <a:outerShdw blurRad="57150" rotWithShape="0" algn="bl" dir="5400000" dist="19050">
              <a:srgbClr val="000000">
                <a:alpha val="50000"/>
              </a:srgbClr>
            </a:outerShdw>
          </a:effectLst>
        </p:spPr>
      </p:pic>
      <p:pic>
        <p:nvPicPr>
          <p:cNvPr id="473" name="Google Shape;473;p71"/>
          <p:cNvPicPr preferRelativeResize="0"/>
          <p:nvPr/>
        </p:nvPicPr>
        <p:blipFill>
          <a:blip r:embed="rId9">
            <a:alphaModFix/>
          </a:blip>
          <a:stretch>
            <a:fillRect/>
          </a:stretch>
        </p:blipFill>
        <p:spPr>
          <a:xfrm>
            <a:off x="6559575" y="141349"/>
            <a:ext cx="1114201" cy="1575946"/>
          </a:xfrm>
          <a:prstGeom prst="rect">
            <a:avLst/>
          </a:prstGeom>
          <a:noFill/>
          <a:ln>
            <a:noFill/>
          </a:ln>
          <a:effectLst>
            <a:outerShdw blurRad="57150" rotWithShape="0" algn="bl" dir="5400000" dist="19050">
              <a:srgbClr val="000000">
                <a:alpha val="50000"/>
              </a:srgbClr>
            </a:outerShdw>
          </a:effectLst>
        </p:spPr>
      </p:pic>
      <p:pic>
        <p:nvPicPr>
          <p:cNvPr id="474" name="Google Shape;474;p71"/>
          <p:cNvPicPr preferRelativeResize="0"/>
          <p:nvPr/>
        </p:nvPicPr>
        <p:blipFill>
          <a:blip r:embed="rId10">
            <a:alphaModFix/>
          </a:blip>
          <a:stretch>
            <a:fillRect/>
          </a:stretch>
        </p:blipFill>
        <p:spPr>
          <a:xfrm>
            <a:off x="7764850" y="3468463"/>
            <a:ext cx="1098524" cy="1560293"/>
          </a:xfrm>
          <a:prstGeom prst="rect">
            <a:avLst/>
          </a:prstGeom>
          <a:noFill/>
          <a:ln>
            <a:noFill/>
          </a:ln>
          <a:effectLst>
            <a:outerShdw blurRad="57150" rotWithShape="0" algn="bl" dir="5400000" dist="19050">
              <a:srgbClr val="000000">
                <a:alpha val="50000"/>
              </a:srgbClr>
            </a:outerShdw>
          </a:effectLst>
        </p:spPr>
      </p:pic>
      <p:pic>
        <p:nvPicPr>
          <p:cNvPr id="475" name="Google Shape;475;p71"/>
          <p:cNvPicPr preferRelativeResize="0"/>
          <p:nvPr/>
        </p:nvPicPr>
        <p:blipFill>
          <a:blip r:embed="rId11">
            <a:alphaModFix/>
          </a:blip>
          <a:stretch>
            <a:fillRect/>
          </a:stretch>
        </p:blipFill>
        <p:spPr>
          <a:xfrm>
            <a:off x="5352200" y="3469429"/>
            <a:ext cx="1098526" cy="1559322"/>
          </a:xfrm>
          <a:prstGeom prst="rect">
            <a:avLst/>
          </a:prstGeom>
          <a:noFill/>
          <a:ln>
            <a:noFill/>
          </a:ln>
          <a:effectLst>
            <a:outerShdw blurRad="57150" rotWithShape="0" algn="bl" dir="5400000" dist="19050">
              <a:srgbClr val="000000">
                <a:alpha val="50000"/>
              </a:srgbClr>
            </a:outerShdw>
          </a:effectLst>
        </p:spPr>
      </p:pic>
      <p:sp>
        <p:nvSpPr>
          <p:cNvPr id="476" name="Google Shape;476;p71"/>
          <p:cNvSpPr/>
          <p:nvPr/>
        </p:nvSpPr>
        <p:spPr>
          <a:xfrm>
            <a:off x="-1775" y="0"/>
            <a:ext cx="141600" cy="51579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0" name="Shape 480"/>
        <p:cNvGrpSpPr/>
        <p:nvPr/>
      </p:nvGrpSpPr>
      <p:grpSpPr>
        <a:xfrm>
          <a:off x="0" y="0"/>
          <a:ext cx="0" cy="0"/>
          <a:chOff x="0" y="0"/>
          <a:chExt cx="0" cy="0"/>
        </a:xfrm>
      </p:grpSpPr>
      <p:sp>
        <p:nvSpPr>
          <p:cNvPr id="481" name="Google Shape;481;p72"/>
          <p:cNvSpPr txBox="1"/>
          <p:nvPr>
            <p:ph type="title"/>
          </p:nvPr>
        </p:nvSpPr>
        <p:spPr>
          <a:xfrm>
            <a:off x="536275" y="296825"/>
            <a:ext cx="7704000" cy="427200"/>
          </a:xfrm>
          <a:prstGeom prst="rect">
            <a:avLst/>
          </a:prstGeom>
          <a:noFill/>
          <a:ln>
            <a:noFill/>
          </a:ln>
        </p:spPr>
        <p:txBody>
          <a:bodyPr anchorCtr="0" anchor="b" bIns="0" lIns="0" spcFirstLastPara="1" rIns="0" wrap="square" tIns="0">
            <a:noAutofit/>
          </a:bodyPr>
          <a:lstStyle/>
          <a:p>
            <a:pPr indent="0" lvl="0" marL="0" rtl="0" algn="l">
              <a:spcBef>
                <a:spcPts val="0"/>
              </a:spcBef>
              <a:spcAft>
                <a:spcPts val="0"/>
              </a:spcAft>
              <a:buClr>
                <a:schemeClr val="dk1"/>
              </a:buClr>
              <a:buSzPts val="1100"/>
              <a:buFont typeface="Arial"/>
              <a:buNone/>
            </a:pPr>
            <a:r>
              <a:rPr lang="en" sz="2000">
                <a:solidFill>
                  <a:srgbClr val="009EDE"/>
                </a:solidFill>
              </a:rPr>
              <a:t>MENSAJE CLAVE 1: </a:t>
            </a:r>
            <a:endParaRPr sz="2000">
              <a:solidFill>
                <a:srgbClr val="0391D2"/>
              </a:solidFill>
              <a:latin typeface="Open Sans"/>
              <a:ea typeface="Open Sans"/>
              <a:cs typeface="Open Sans"/>
              <a:sym typeface="Open Sans"/>
            </a:endParaRPr>
          </a:p>
        </p:txBody>
      </p:sp>
      <p:sp>
        <p:nvSpPr>
          <p:cNvPr id="482" name="Google Shape;482;p72"/>
          <p:cNvSpPr txBox="1"/>
          <p:nvPr/>
        </p:nvSpPr>
        <p:spPr>
          <a:xfrm>
            <a:off x="445425" y="935525"/>
            <a:ext cx="7704000" cy="3601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500">
                <a:solidFill>
                  <a:schemeClr val="accent5"/>
                </a:solidFill>
                <a:latin typeface="Open Sans"/>
                <a:ea typeface="Open Sans"/>
                <a:cs typeface="Open Sans"/>
                <a:sym typeface="Open Sans"/>
              </a:rPr>
              <a:t>Las infraestructuras son fundamentales para la acción climática, así como para los ODS</a:t>
            </a:r>
            <a:endParaRPr b="1" sz="1500">
              <a:solidFill>
                <a:schemeClr val="accent5"/>
              </a:solidFill>
              <a:latin typeface="Open Sans"/>
              <a:ea typeface="Open Sans"/>
              <a:cs typeface="Open Sans"/>
              <a:sym typeface="Open Sans"/>
            </a:endParaRPr>
          </a:p>
          <a:p>
            <a:pPr indent="0" lvl="0" marL="0" rtl="0" algn="l">
              <a:spcBef>
                <a:spcPts val="0"/>
              </a:spcBef>
              <a:spcAft>
                <a:spcPts val="0"/>
              </a:spcAft>
              <a:buNone/>
            </a:pPr>
            <a:r>
              <a:t/>
            </a:r>
            <a:endParaRPr b="1">
              <a:solidFill>
                <a:srgbClr val="0291D2"/>
              </a:solidFill>
              <a:latin typeface="Open Sans"/>
              <a:ea typeface="Open Sans"/>
              <a:cs typeface="Open Sans"/>
              <a:sym typeface="Open Sans"/>
            </a:endParaRPr>
          </a:p>
          <a:p>
            <a:pPr indent="0" lvl="0" marL="0" rtl="0" algn="l">
              <a:spcBef>
                <a:spcPts val="0"/>
              </a:spcBef>
              <a:spcAft>
                <a:spcPts val="0"/>
              </a:spcAft>
              <a:buNone/>
            </a:pPr>
            <a:r>
              <a:rPr b="1" lang="en">
                <a:solidFill>
                  <a:srgbClr val="0291D2"/>
                </a:solidFill>
                <a:latin typeface="Open Sans"/>
                <a:ea typeface="Open Sans"/>
                <a:cs typeface="Open Sans"/>
                <a:sym typeface="Open Sans"/>
              </a:rPr>
              <a:t>Acción por el clima:</a:t>
            </a:r>
            <a:endParaRPr b="1">
              <a:solidFill>
                <a:srgbClr val="0291D2"/>
              </a:solidFill>
              <a:latin typeface="Open Sans"/>
              <a:ea typeface="Open Sans"/>
              <a:cs typeface="Open Sans"/>
              <a:sym typeface="Open Sans"/>
            </a:endParaRPr>
          </a:p>
          <a:p>
            <a:pPr indent="-317500" lvl="0" marL="457200" rtl="0" algn="l">
              <a:spcBef>
                <a:spcPts val="0"/>
              </a:spcBef>
              <a:spcAft>
                <a:spcPts val="0"/>
              </a:spcAft>
              <a:buClr>
                <a:srgbClr val="0291D2"/>
              </a:buClr>
              <a:buSzPts val="1400"/>
              <a:buFont typeface="Open Sans"/>
              <a:buChar char="●"/>
            </a:pPr>
            <a:r>
              <a:rPr lang="en">
                <a:solidFill>
                  <a:srgbClr val="0291D2"/>
                </a:solidFill>
                <a:latin typeface="Open Sans"/>
                <a:ea typeface="Open Sans"/>
                <a:cs typeface="Open Sans"/>
                <a:sym typeface="Open Sans"/>
              </a:rPr>
              <a:t>Mitigación: Las infraestructuras son </a:t>
            </a:r>
            <a:r>
              <a:rPr b="1" lang="en">
                <a:solidFill>
                  <a:srgbClr val="0291D2"/>
                </a:solidFill>
                <a:latin typeface="Open Sans"/>
                <a:ea typeface="Open Sans"/>
                <a:cs typeface="Open Sans"/>
                <a:sym typeface="Open Sans"/>
              </a:rPr>
              <a:t>responsables del 79% de las emisiones de GEI</a:t>
            </a:r>
            <a:endParaRPr b="1">
              <a:solidFill>
                <a:srgbClr val="0291D2"/>
              </a:solidFill>
              <a:latin typeface="Open Sans"/>
              <a:ea typeface="Open Sans"/>
              <a:cs typeface="Open Sans"/>
              <a:sym typeface="Open Sans"/>
            </a:endParaRPr>
          </a:p>
          <a:p>
            <a:pPr indent="-317500" lvl="0" marL="457200" rtl="0" algn="l">
              <a:spcBef>
                <a:spcPts val="0"/>
              </a:spcBef>
              <a:spcAft>
                <a:spcPts val="0"/>
              </a:spcAft>
              <a:buClr>
                <a:srgbClr val="0291D2"/>
              </a:buClr>
              <a:buSzPts val="1400"/>
              <a:buFont typeface="Open Sans"/>
              <a:buChar char="●"/>
            </a:pPr>
            <a:r>
              <a:rPr lang="en">
                <a:solidFill>
                  <a:srgbClr val="0291D2"/>
                </a:solidFill>
                <a:latin typeface="Open Sans"/>
                <a:ea typeface="Open Sans"/>
                <a:cs typeface="Open Sans"/>
                <a:sym typeface="Open Sans"/>
              </a:rPr>
              <a:t>Adaptación: Las infraestructuras son </a:t>
            </a:r>
            <a:r>
              <a:rPr b="1" lang="en">
                <a:solidFill>
                  <a:srgbClr val="0291D2"/>
                </a:solidFill>
                <a:latin typeface="Open Sans"/>
                <a:ea typeface="Open Sans"/>
                <a:cs typeface="Open Sans"/>
                <a:sym typeface="Open Sans"/>
              </a:rPr>
              <a:t>responsables del 88% de todos los costes de adaptación</a:t>
            </a:r>
            <a:endParaRPr b="1">
              <a:solidFill>
                <a:srgbClr val="0291D2"/>
              </a:solidFill>
              <a:latin typeface="Open Sans"/>
              <a:ea typeface="Open Sans"/>
              <a:cs typeface="Open Sans"/>
              <a:sym typeface="Open Sans"/>
            </a:endParaRPr>
          </a:p>
          <a:p>
            <a:pPr indent="0" lvl="0" marL="0" rtl="0" algn="l">
              <a:spcBef>
                <a:spcPts val="0"/>
              </a:spcBef>
              <a:spcAft>
                <a:spcPts val="0"/>
              </a:spcAft>
              <a:buNone/>
            </a:pPr>
            <a:r>
              <a:t/>
            </a:r>
            <a:endParaRPr b="1">
              <a:solidFill>
                <a:srgbClr val="0291D2"/>
              </a:solidFill>
              <a:latin typeface="Open Sans"/>
              <a:ea typeface="Open Sans"/>
              <a:cs typeface="Open Sans"/>
              <a:sym typeface="Open Sans"/>
            </a:endParaRPr>
          </a:p>
          <a:p>
            <a:pPr indent="0" lvl="0" marL="0" rtl="0" algn="l">
              <a:spcBef>
                <a:spcPts val="0"/>
              </a:spcBef>
              <a:spcAft>
                <a:spcPts val="0"/>
              </a:spcAft>
              <a:buNone/>
            </a:pPr>
            <a:r>
              <a:rPr i="1" lang="en">
                <a:solidFill>
                  <a:srgbClr val="0291D2"/>
                </a:solidFill>
                <a:latin typeface="Open Sans"/>
                <a:ea typeface="Open Sans"/>
                <a:cs typeface="Open Sans"/>
                <a:sym typeface="Open Sans"/>
              </a:rPr>
              <a:t>No podemos pensar en las infraestructuras sin pensar en el cambio climático y no podemos pensar en el cambio climático (y en la acción) sin pensar en las infraestructuras.</a:t>
            </a:r>
            <a:endParaRPr i="1">
              <a:solidFill>
                <a:srgbClr val="0291D2"/>
              </a:solidFill>
              <a:latin typeface="Open Sans"/>
              <a:ea typeface="Open Sans"/>
              <a:cs typeface="Open Sans"/>
              <a:sym typeface="Open Sans"/>
            </a:endParaRPr>
          </a:p>
          <a:p>
            <a:pPr indent="0" lvl="0" marL="0" rtl="0" algn="l">
              <a:spcBef>
                <a:spcPts val="0"/>
              </a:spcBef>
              <a:spcAft>
                <a:spcPts val="0"/>
              </a:spcAft>
              <a:buNone/>
            </a:pPr>
            <a:r>
              <a:t/>
            </a:r>
            <a:endParaRPr b="1">
              <a:solidFill>
                <a:srgbClr val="0291D2"/>
              </a:solidFill>
              <a:latin typeface="Open Sans"/>
              <a:ea typeface="Open Sans"/>
              <a:cs typeface="Open Sans"/>
              <a:sym typeface="Open Sans"/>
            </a:endParaRPr>
          </a:p>
          <a:p>
            <a:pPr indent="0" lvl="0" marL="0" rtl="0" algn="l">
              <a:spcBef>
                <a:spcPts val="0"/>
              </a:spcBef>
              <a:spcAft>
                <a:spcPts val="0"/>
              </a:spcAft>
              <a:buNone/>
            </a:pPr>
            <a:r>
              <a:rPr b="1" lang="en">
                <a:solidFill>
                  <a:srgbClr val="0291D2"/>
                </a:solidFill>
                <a:latin typeface="Open Sans"/>
                <a:ea typeface="Open Sans"/>
                <a:cs typeface="Open Sans"/>
                <a:sym typeface="Open Sans"/>
              </a:rPr>
              <a:t>Desarrollo Sostenible: </a:t>
            </a:r>
            <a:endParaRPr b="1">
              <a:solidFill>
                <a:srgbClr val="0291D2"/>
              </a:solidFill>
              <a:latin typeface="Open Sans"/>
              <a:ea typeface="Open Sans"/>
              <a:cs typeface="Open Sans"/>
              <a:sym typeface="Open Sans"/>
            </a:endParaRPr>
          </a:p>
          <a:p>
            <a:pPr indent="-317500" lvl="0" marL="457200" rtl="0" algn="l">
              <a:spcBef>
                <a:spcPts val="0"/>
              </a:spcBef>
              <a:spcAft>
                <a:spcPts val="0"/>
              </a:spcAft>
              <a:buClr>
                <a:srgbClr val="0291D2"/>
              </a:buClr>
              <a:buSzPts val="1400"/>
              <a:buFont typeface="Open Sans"/>
              <a:buChar char="●"/>
            </a:pPr>
            <a:r>
              <a:rPr lang="en">
                <a:solidFill>
                  <a:srgbClr val="0291D2"/>
                </a:solidFill>
                <a:latin typeface="Open Sans"/>
                <a:ea typeface="Open Sans"/>
                <a:cs typeface="Open Sans"/>
                <a:sym typeface="Open Sans"/>
              </a:rPr>
              <a:t>Las infraestructuras pueden </a:t>
            </a:r>
            <a:r>
              <a:rPr b="1" lang="en">
                <a:solidFill>
                  <a:srgbClr val="0291D2"/>
                </a:solidFill>
                <a:latin typeface="Open Sans"/>
                <a:ea typeface="Open Sans"/>
                <a:cs typeface="Open Sans"/>
                <a:sym typeface="Open Sans"/>
              </a:rPr>
              <a:t>influir en el 92% de las metas de los ODS</a:t>
            </a:r>
            <a:endParaRPr b="1">
              <a:solidFill>
                <a:srgbClr val="0291D2"/>
              </a:solidFill>
              <a:latin typeface="Open Sans"/>
              <a:ea typeface="Open Sans"/>
              <a:cs typeface="Open Sans"/>
              <a:sym typeface="Open Sans"/>
            </a:endParaRPr>
          </a:p>
          <a:p>
            <a:pPr indent="0" lvl="0" marL="0" rtl="0" algn="l">
              <a:spcBef>
                <a:spcPts val="0"/>
              </a:spcBef>
              <a:spcAft>
                <a:spcPts val="0"/>
              </a:spcAft>
              <a:buNone/>
            </a:pPr>
            <a:r>
              <a:t/>
            </a:r>
            <a:endParaRPr b="1">
              <a:solidFill>
                <a:srgbClr val="0291D2"/>
              </a:solidFill>
              <a:latin typeface="Open Sans"/>
              <a:ea typeface="Open Sans"/>
              <a:cs typeface="Open Sans"/>
              <a:sym typeface="Open Sans"/>
            </a:endParaRPr>
          </a:p>
          <a:p>
            <a:pPr indent="0" lvl="0" marL="0" rtl="0" algn="l">
              <a:spcBef>
                <a:spcPts val="0"/>
              </a:spcBef>
              <a:spcAft>
                <a:spcPts val="0"/>
              </a:spcAft>
              <a:buNone/>
            </a:pPr>
            <a:r>
              <a:rPr i="1" lang="en" sz="1200">
                <a:solidFill>
                  <a:srgbClr val="0291D2"/>
                </a:solidFill>
                <a:latin typeface="Open Sans"/>
                <a:ea typeface="Open Sans"/>
                <a:cs typeface="Open Sans"/>
                <a:sym typeface="Open Sans"/>
              </a:rPr>
              <a:t>La consecución del Acuerdo de París y de los ODS vendrá determinada por la forma en que planifiquemos, entreguemos y gestionemos nuestras infraestructuras de forma integrada</a:t>
            </a:r>
            <a:endParaRPr i="1" sz="1200">
              <a:solidFill>
                <a:srgbClr val="0291D2"/>
              </a:solidFill>
              <a:latin typeface="Open Sans"/>
              <a:ea typeface="Open Sans"/>
              <a:cs typeface="Open Sans"/>
              <a:sym typeface="Open Sans"/>
            </a:endParaRPr>
          </a:p>
        </p:txBody>
      </p:sp>
      <p:pic>
        <p:nvPicPr>
          <p:cNvPr id="483" name="Google Shape;483;p72"/>
          <p:cNvPicPr preferRelativeResize="0"/>
          <p:nvPr/>
        </p:nvPicPr>
        <p:blipFill>
          <a:blip r:embed="rId3">
            <a:alphaModFix/>
          </a:blip>
          <a:stretch>
            <a:fillRect/>
          </a:stretch>
        </p:blipFill>
        <p:spPr>
          <a:xfrm>
            <a:off x="7942075" y="2775950"/>
            <a:ext cx="1123451" cy="964375"/>
          </a:xfrm>
          <a:prstGeom prst="rect">
            <a:avLst/>
          </a:prstGeom>
          <a:noFill/>
          <a:ln>
            <a:noFill/>
          </a:ln>
        </p:spPr>
      </p:pic>
      <p:pic>
        <p:nvPicPr>
          <p:cNvPr id="484" name="Google Shape;484;p72"/>
          <p:cNvPicPr preferRelativeResize="0"/>
          <p:nvPr/>
        </p:nvPicPr>
        <p:blipFill>
          <a:blip r:embed="rId4">
            <a:alphaModFix/>
          </a:blip>
          <a:stretch>
            <a:fillRect/>
          </a:stretch>
        </p:blipFill>
        <p:spPr>
          <a:xfrm>
            <a:off x="8337575" y="3921713"/>
            <a:ext cx="580750" cy="1037824"/>
          </a:xfrm>
          <a:prstGeom prst="rect">
            <a:avLst/>
          </a:prstGeom>
          <a:noFill/>
          <a:ln>
            <a:noFill/>
          </a:ln>
        </p:spPr>
      </p:pic>
      <p:sp>
        <p:nvSpPr>
          <p:cNvPr id="485" name="Google Shape;485;p72"/>
          <p:cNvSpPr/>
          <p:nvPr/>
        </p:nvSpPr>
        <p:spPr>
          <a:xfrm>
            <a:off x="-1775" y="0"/>
            <a:ext cx="141600" cy="51579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9" name="Shape 489"/>
        <p:cNvGrpSpPr/>
        <p:nvPr/>
      </p:nvGrpSpPr>
      <p:grpSpPr>
        <a:xfrm>
          <a:off x="0" y="0"/>
          <a:ext cx="0" cy="0"/>
          <a:chOff x="0" y="0"/>
          <a:chExt cx="0" cy="0"/>
        </a:xfrm>
      </p:grpSpPr>
      <p:sp>
        <p:nvSpPr>
          <p:cNvPr id="490" name="Google Shape;490;p73"/>
          <p:cNvSpPr txBox="1"/>
          <p:nvPr/>
        </p:nvSpPr>
        <p:spPr>
          <a:xfrm>
            <a:off x="445425" y="708800"/>
            <a:ext cx="7704000" cy="1293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500">
                <a:solidFill>
                  <a:schemeClr val="accent5"/>
                </a:solidFill>
                <a:latin typeface="Open Sans"/>
                <a:ea typeface="Open Sans"/>
                <a:cs typeface="Open Sans"/>
                <a:sym typeface="Open Sans"/>
              </a:rPr>
              <a:t>Las infraestructuras tienen una importancia fundamental para la acción climática, así como para los ODS</a:t>
            </a:r>
            <a:endParaRPr b="1" sz="1500">
              <a:solidFill>
                <a:schemeClr val="accent5"/>
              </a:solidFill>
              <a:latin typeface="Open Sans"/>
              <a:ea typeface="Open Sans"/>
              <a:cs typeface="Open Sans"/>
              <a:sym typeface="Open Sans"/>
            </a:endParaRPr>
          </a:p>
          <a:p>
            <a:pPr indent="0" lvl="0" marL="0" rtl="0" algn="l">
              <a:spcBef>
                <a:spcPts val="0"/>
              </a:spcBef>
              <a:spcAft>
                <a:spcPts val="0"/>
              </a:spcAft>
              <a:buNone/>
            </a:pPr>
            <a:r>
              <a:t/>
            </a:r>
            <a:endParaRPr b="1">
              <a:solidFill>
                <a:srgbClr val="0291D2"/>
              </a:solidFill>
              <a:latin typeface="Open Sans"/>
              <a:ea typeface="Open Sans"/>
              <a:cs typeface="Open Sans"/>
              <a:sym typeface="Open Sans"/>
            </a:endParaRPr>
          </a:p>
          <a:p>
            <a:pPr indent="-317500" lvl="0" marL="457200" rtl="0" algn="l">
              <a:spcBef>
                <a:spcPts val="0"/>
              </a:spcBef>
              <a:spcAft>
                <a:spcPts val="0"/>
              </a:spcAft>
              <a:buClr>
                <a:srgbClr val="0291D2"/>
              </a:buClr>
              <a:buSzPts val="1400"/>
              <a:buFont typeface="Open Sans"/>
              <a:buChar char="●"/>
            </a:pPr>
            <a:r>
              <a:rPr lang="en">
                <a:solidFill>
                  <a:srgbClr val="0291D2"/>
                </a:solidFill>
                <a:latin typeface="Open Sans"/>
                <a:ea typeface="Open Sans"/>
                <a:cs typeface="Open Sans"/>
                <a:sym typeface="Open Sans"/>
              </a:rPr>
              <a:t>La investigación destaca que todos los sectores son importantes, aunque algunos más que otros</a:t>
            </a:r>
            <a:endParaRPr>
              <a:solidFill>
                <a:srgbClr val="0291D2"/>
              </a:solidFill>
              <a:latin typeface="Open Sans"/>
              <a:ea typeface="Open Sans"/>
              <a:cs typeface="Open Sans"/>
              <a:sym typeface="Open Sans"/>
            </a:endParaRPr>
          </a:p>
        </p:txBody>
      </p:sp>
      <p:pic>
        <p:nvPicPr>
          <p:cNvPr id="491" name="Google Shape;491;p73"/>
          <p:cNvPicPr preferRelativeResize="0"/>
          <p:nvPr/>
        </p:nvPicPr>
        <p:blipFill rotWithShape="1">
          <a:blip r:embed="rId3">
            <a:alphaModFix/>
          </a:blip>
          <a:srcRect b="0" l="0" r="58965" t="0"/>
          <a:stretch/>
        </p:blipFill>
        <p:spPr>
          <a:xfrm>
            <a:off x="864551" y="2189500"/>
            <a:ext cx="2176123" cy="2154424"/>
          </a:xfrm>
          <a:prstGeom prst="rect">
            <a:avLst/>
          </a:prstGeom>
          <a:noFill/>
          <a:ln>
            <a:noFill/>
          </a:ln>
          <a:effectLst>
            <a:outerShdw blurRad="57150" rotWithShape="0" algn="bl" dir="5400000" dist="19050">
              <a:srgbClr val="000000">
                <a:alpha val="50000"/>
              </a:srgbClr>
            </a:outerShdw>
          </a:effectLst>
        </p:spPr>
      </p:pic>
      <p:pic>
        <p:nvPicPr>
          <p:cNvPr id="492" name="Google Shape;492;p73"/>
          <p:cNvPicPr preferRelativeResize="0"/>
          <p:nvPr/>
        </p:nvPicPr>
        <p:blipFill rotWithShape="1">
          <a:blip r:embed="rId3">
            <a:alphaModFix/>
          </a:blip>
          <a:srcRect b="0" l="56259" r="0" t="0"/>
          <a:stretch/>
        </p:blipFill>
        <p:spPr>
          <a:xfrm>
            <a:off x="3341075" y="2189488"/>
            <a:ext cx="2319677" cy="2154424"/>
          </a:xfrm>
          <a:prstGeom prst="rect">
            <a:avLst/>
          </a:prstGeom>
          <a:noFill/>
          <a:ln>
            <a:noFill/>
          </a:ln>
          <a:effectLst>
            <a:outerShdw blurRad="57150" rotWithShape="0" algn="bl" dir="5400000" dist="19050">
              <a:srgbClr val="000000">
                <a:alpha val="50000"/>
              </a:srgbClr>
            </a:outerShdw>
          </a:effectLst>
        </p:spPr>
      </p:pic>
      <p:pic>
        <p:nvPicPr>
          <p:cNvPr id="493" name="Google Shape;493;p73"/>
          <p:cNvPicPr preferRelativeResize="0"/>
          <p:nvPr/>
        </p:nvPicPr>
        <p:blipFill rotWithShape="1">
          <a:blip r:embed="rId4">
            <a:alphaModFix/>
          </a:blip>
          <a:srcRect b="44473" l="10251" r="14481" t="5125"/>
          <a:stretch/>
        </p:blipFill>
        <p:spPr>
          <a:xfrm>
            <a:off x="5961150" y="2189500"/>
            <a:ext cx="2268316" cy="2154424"/>
          </a:xfrm>
          <a:prstGeom prst="rect">
            <a:avLst/>
          </a:prstGeom>
          <a:noFill/>
          <a:ln>
            <a:noFill/>
          </a:ln>
          <a:effectLst>
            <a:outerShdw blurRad="57150" rotWithShape="0" algn="bl" dir="5400000" dist="19050">
              <a:srgbClr val="000000">
                <a:alpha val="50000"/>
              </a:srgbClr>
            </a:outerShdw>
          </a:effectLst>
        </p:spPr>
      </p:pic>
      <p:sp>
        <p:nvSpPr>
          <p:cNvPr id="494" name="Google Shape;494;p73"/>
          <p:cNvSpPr txBox="1"/>
          <p:nvPr/>
        </p:nvSpPr>
        <p:spPr>
          <a:xfrm>
            <a:off x="864550" y="1846375"/>
            <a:ext cx="21762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200">
                <a:solidFill>
                  <a:srgbClr val="0291D2"/>
                </a:solidFill>
                <a:latin typeface="Open Sans"/>
                <a:ea typeface="Open Sans"/>
                <a:cs typeface="Open Sans"/>
                <a:sym typeface="Open Sans"/>
              </a:rPr>
              <a:t>Mitigación</a:t>
            </a:r>
            <a:endParaRPr b="1" sz="1200"/>
          </a:p>
        </p:txBody>
      </p:sp>
      <p:sp>
        <p:nvSpPr>
          <p:cNvPr id="495" name="Google Shape;495;p73"/>
          <p:cNvSpPr txBox="1"/>
          <p:nvPr/>
        </p:nvSpPr>
        <p:spPr>
          <a:xfrm>
            <a:off x="3376225" y="1846375"/>
            <a:ext cx="21762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200">
                <a:solidFill>
                  <a:srgbClr val="0291D2"/>
                </a:solidFill>
                <a:latin typeface="Open Sans"/>
                <a:ea typeface="Open Sans"/>
                <a:cs typeface="Open Sans"/>
                <a:sym typeface="Open Sans"/>
              </a:rPr>
              <a:t>Adaptación</a:t>
            </a:r>
            <a:endParaRPr b="1" sz="1200"/>
          </a:p>
        </p:txBody>
      </p:sp>
      <p:sp>
        <p:nvSpPr>
          <p:cNvPr id="496" name="Google Shape;496;p73"/>
          <p:cNvSpPr txBox="1"/>
          <p:nvPr/>
        </p:nvSpPr>
        <p:spPr>
          <a:xfrm>
            <a:off x="5802925" y="1846375"/>
            <a:ext cx="26157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200">
                <a:solidFill>
                  <a:srgbClr val="0291D2"/>
                </a:solidFill>
                <a:latin typeface="Open Sans"/>
                <a:ea typeface="Open Sans"/>
                <a:cs typeface="Open Sans"/>
                <a:sym typeface="Open Sans"/>
              </a:rPr>
              <a:t>Desarrollo Sostenible</a:t>
            </a:r>
            <a:endParaRPr b="1" sz="1200"/>
          </a:p>
        </p:txBody>
      </p:sp>
      <p:sp>
        <p:nvSpPr>
          <p:cNvPr id="497" name="Google Shape;497;p73"/>
          <p:cNvSpPr txBox="1"/>
          <p:nvPr>
            <p:ph type="title"/>
          </p:nvPr>
        </p:nvSpPr>
        <p:spPr>
          <a:xfrm>
            <a:off x="536275" y="296825"/>
            <a:ext cx="7704000" cy="427200"/>
          </a:xfrm>
          <a:prstGeom prst="rect">
            <a:avLst/>
          </a:prstGeom>
          <a:noFill/>
          <a:ln>
            <a:noFill/>
          </a:ln>
        </p:spPr>
        <p:txBody>
          <a:bodyPr anchorCtr="0" anchor="b" bIns="0" lIns="0" spcFirstLastPara="1" rIns="0" wrap="square" tIns="0">
            <a:noAutofit/>
          </a:bodyPr>
          <a:lstStyle/>
          <a:p>
            <a:pPr indent="0" lvl="0" marL="0" rtl="0" algn="l">
              <a:spcBef>
                <a:spcPts val="0"/>
              </a:spcBef>
              <a:spcAft>
                <a:spcPts val="0"/>
              </a:spcAft>
              <a:buClr>
                <a:schemeClr val="dk1"/>
              </a:buClr>
              <a:buSzPts val="1100"/>
              <a:buFont typeface="Arial"/>
              <a:buNone/>
            </a:pPr>
            <a:r>
              <a:rPr lang="en" sz="2000">
                <a:solidFill>
                  <a:srgbClr val="009EDE"/>
                </a:solidFill>
              </a:rPr>
              <a:t>MENSAJE CLAVE 1 (continuación) </a:t>
            </a:r>
            <a:endParaRPr sz="2000">
              <a:solidFill>
                <a:srgbClr val="0391D2"/>
              </a:solidFill>
              <a:latin typeface="Open Sans"/>
              <a:ea typeface="Open Sans"/>
              <a:cs typeface="Open Sans"/>
              <a:sym typeface="Open Sans"/>
            </a:endParaRPr>
          </a:p>
        </p:txBody>
      </p:sp>
      <p:sp>
        <p:nvSpPr>
          <p:cNvPr id="498" name="Google Shape;498;p73"/>
          <p:cNvSpPr/>
          <p:nvPr/>
        </p:nvSpPr>
        <p:spPr>
          <a:xfrm>
            <a:off x="-1775" y="0"/>
            <a:ext cx="141600" cy="51579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99" name="Google Shape;499;p73"/>
          <p:cNvPicPr preferRelativeResize="0"/>
          <p:nvPr/>
        </p:nvPicPr>
        <p:blipFill>
          <a:blip r:embed="rId5">
            <a:alphaModFix/>
          </a:blip>
          <a:stretch>
            <a:fillRect/>
          </a:stretch>
        </p:blipFill>
        <p:spPr>
          <a:xfrm>
            <a:off x="7800225" y="4481725"/>
            <a:ext cx="1108475" cy="831348"/>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UNOPS PPT theme">
  <a:themeElements>
    <a:clrScheme name="Theme colour">
      <a:dk1>
        <a:srgbClr val="27251F"/>
      </a:dk1>
      <a:lt1>
        <a:srgbClr val="FFFFFF"/>
      </a:lt1>
      <a:dk2>
        <a:srgbClr val="97999B"/>
      </a:dk2>
      <a:lt2>
        <a:srgbClr val="0092D1"/>
      </a:lt2>
      <a:accent1>
        <a:srgbClr val="004976"/>
      </a:accent1>
      <a:accent2>
        <a:srgbClr val="4EC3E0"/>
      </a:accent2>
      <a:accent3>
        <a:srgbClr val="FFC72C"/>
      </a:accent3>
      <a:accent4>
        <a:srgbClr val="C4D600"/>
      </a:accent4>
      <a:accent5>
        <a:srgbClr val="E35205"/>
      </a:accent5>
      <a:accent6>
        <a:srgbClr val="5C068C"/>
      </a:accent6>
      <a:hlink>
        <a:srgbClr val="991E66"/>
      </a:hlink>
      <a:folHlink>
        <a:srgbClr val="97D7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UNOPS_overview_2016_EN_TR">
  <a:themeElements>
    <a:clrScheme name="UNOPS colour">
      <a:dk1>
        <a:srgbClr val="000000"/>
      </a:dk1>
      <a:lt1>
        <a:srgbClr val="FFFFFF"/>
      </a:lt1>
      <a:dk2>
        <a:srgbClr val="0092D1"/>
      </a:dk2>
      <a:lt2>
        <a:srgbClr val="D7D2D5"/>
      </a:lt2>
      <a:accent1>
        <a:srgbClr val="FFC72C"/>
      </a:accent1>
      <a:accent2>
        <a:srgbClr val="97D700"/>
      </a:accent2>
      <a:accent3>
        <a:srgbClr val="4EC3E0"/>
      </a:accent3>
      <a:accent4>
        <a:srgbClr val="FF6900"/>
      </a:accent4>
      <a:accent5>
        <a:srgbClr val="004976"/>
      </a:accent5>
      <a:accent6>
        <a:srgbClr val="991E66"/>
      </a:accent6>
      <a:hlink>
        <a:srgbClr val="0092D1"/>
      </a:hlink>
      <a:folHlink>
        <a:srgbClr val="0074A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UNOPS PPT theme">
  <a:themeElements>
    <a:clrScheme name="Theme colour">
      <a:dk1>
        <a:srgbClr val="27251F"/>
      </a:dk1>
      <a:lt1>
        <a:srgbClr val="FFFFFF"/>
      </a:lt1>
      <a:dk2>
        <a:srgbClr val="97999B"/>
      </a:dk2>
      <a:lt2>
        <a:srgbClr val="0092D1"/>
      </a:lt2>
      <a:accent1>
        <a:srgbClr val="004976"/>
      </a:accent1>
      <a:accent2>
        <a:srgbClr val="4EC3E0"/>
      </a:accent2>
      <a:accent3>
        <a:srgbClr val="FFC72C"/>
      </a:accent3>
      <a:accent4>
        <a:srgbClr val="C4D600"/>
      </a:accent4>
      <a:accent5>
        <a:srgbClr val="E35205"/>
      </a:accent5>
      <a:accent6>
        <a:srgbClr val="5C068C"/>
      </a:accent6>
      <a:hlink>
        <a:srgbClr val="991E66"/>
      </a:hlink>
      <a:folHlink>
        <a:srgbClr val="97D7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